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04" r:id="rId5"/>
    <p:sldMasterId id="2147483710" r:id="rId6"/>
    <p:sldMasterId id="2147483744" r:id="rId7"/>
    <p:sldMasterId id="2147483784" r:id="rId8"/>
    <p:sldMasterId id="2147483797" r:id="rId9"/>
  </p:sldMasterIdLst>
  <p:notesMasterIdLst>
    <p:notesMasterId r:id="rId27"/>
  </p:notesMasterIdLst>
  <p:sldIdLst>
    <p:sldId id="2076137826" r:id="rId10"/>
    <p:sldId id="2076137828" r:id="rId11"/>
    <p:sldId id="2076137829" r:id="rId12"/>
    <p:sldId id="2076137824" r:id="rId13"/>
    <p:sldId id="346" r:id="rId14"/>
    <p:sldId id="348" r:id="rId15"/>
    <p:sldId id="349" r:id="rId16"/>
    <p:sldId id="2076137831" r:id="rId17"/>
    <p:sldId id="381" r:id="rId18"/>
    <p:sldId id="2076137836" r:id="rId19"/>
    <p:sldId id="375" r:id="rId20"/>
    <p:sldId id="2076137837" r:id="rId21"/>
    <p:sldId id="370" r:id="rId22"/>
    <p:sldId id="2076137838" r:id="rId23"/>
    <p:sldId id="382" r:id="rId24"/>
    <p:sldId id="2076137839" r:id="rId25"/>
    <p:sldId id="3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8176DB-4A08-8D4F-B2D3-248D191364DD}">
          <p14:sldIdLst>
            <p14:sldId id="2076137826"/>
            <p14:sldId id="2076137828"/>
            <p14:sldId id="2076137829"/>
            <p14:sldId id="2076137824"/>
            <p14:sldId id="346"/>
            <p14:sldId id="348"/>
            <p14:sldId id="349"/>
            <p14:sldId id="2076137831"/>
            <p14:sldId id="381"/>
            <p14:sldId id="2076137836"/>
            <p14:sldId id="375"/>
            <p14:sldId id="2076137837"/>
            <p14:sldId id="370"/>
            <p14:sldId id="2076137838"/>
            <p14:sldId id="382"/>
            <p14:sldId id="2076137839"/>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00"/>
    <a:srgbClr val="004B75"/>
    <a:srgbClr val="00507E"/>
    <a:srgbClr val="EAEAEA"/>
    <a:srgbClr val="0070AD"/>
    <a:srgbClr val="066FA9"/>
    <a:srgbClr val="942151"/>
    <a:srgbClr val="6BC3EA"/>
    <a:srgbClr val="CEE3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0C8A13-3A2C-4705-8A45-B6C35600B646}" v="865" dt="2021-06-14T18:25:00.951"/>
    <p1510:client id="{DE2C8D7C-89C5-4A66-989A-BBF67D63C207}" v="2753" dt="2021-06-14T07:16:10.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22" autoAdjust="0"/>
    <p:restoredTop sz="93792" autoAdjust="0"/>
  </p:normalViewPr>
  <p:slideViewPr>
    <p:cSldViewPr>
      <p:cViewPr>
        <p:scale>
          <a:sx n="100" d="100"/>
          <a:sy n="100" d="100"/>
        </p:scale>
        <p:origin x="510"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A7970-7323-ED44-885F-E1AB8EF1A6C6}"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DEAB2-17CF-9246-A3A0-BEE645801545}" type="slidenum">
              <a:rPr lang="en-US" smtClean="0"/>
              <a:t>‹#›</a:t>
            </a:fld>
            <a:endParaRPr lang="en-US"/>
          </a:p>
        </p:txBody>
      </p:sp>
    </p:spTree>
    <p:extLst>
      <p:ext uri="{BB962C8B-B14F-4D97-AF65-F5344CB8AC3E}">
        <p14:creationId xmlns:p14="http://schemas.microsoft.com/office/powerpoint/2010/main" val="206032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Link to calls</a:t>
            </a:r>
          </a:p>
          <a:p>
            <a:r>
              <a:rPr lang="en-GB"/>
              <a:t>Frequent caller</a:t>
            </a:r>
          </a:p>
          <a:p>
            <a:r>
              <a:rPr lang="en-GB"/>
              <a:t>‘Worried well’ </a:t>
            </a:r>
          </a:p>
          <a:p>
            <a:r>
              <a:rPr lang="en-GB"/>
              <a:t>Infrequent users </a:t>
            </a:r>
          </a:p>
          <a:p>
            <a:endParaRPr lang="en-GB"/>
          </a:p>
        </p:txBody>
      </p:sp>
      <p:sp>
        <p:nvSpPr>
          <p:cNvPr id="4" name="Slide Number Placeholder 3"/>
          <p:cNvSpPr>
            <a:spLocks noGrp="1"/>
          </p:cNvSpPr>
          <p:nvPr>
            <p:ph type="sldNum" sz="quarter" idx="5"/>
          </p:nvPr>
        </p:nvSpPr>
        <p:spPr/>
        <p:txBody>
          <a:bodyPr/>
          <a:lstStyle/>
          <a:p>
            <a:fld id="{27BDEAB2-17CF-9246-A3A0-BEE645801545}" type="slidenum">
              <a:rPr lang="en-US" smtClean="0"/>
              <a:t>2</a:t>
            </a:fld>
            <a:endParaRPr lang="en-US"/>
          </a:p>
        </p:txBody>
      </p:sp>
    </p:spTree>
    <p:extLst>
      <p:ext uri="{BB962C8B-B14F-4D97-AF65-F5344CB8AC3E}">
        <p14:creationId xmlns:p14="http://schemas.microsoft.com/office/powerpoint/2010/main" val="3623731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background info:</a:t>
            </a:r>
          </a:p>
          <a:p>
            <a:endParaRPr lang="en-GB" dirty="0"/>
          </a:p>
          <a:p>
            <a:pPr marL="171450" indent="-171450">
              <a:buFont typeface="Arial" panose="020B0604020202020204" pitchFamily="34" charset="0"/>
              <a:buChar char="•"/>
            </a:pPr>
            <a:r>
              <a:rPr lang="en-GB" dirty="0"/>
              <a:t>Customer selects a chat session from Bupa.co.uk.</a:t>
            </a:r>
          </a:p>
          <a:p>
            <a:pPr marL="171450" indent="-171450">
              <a:buFont typeface="Arial" panose="020B0604020202020204" pitchFamily="34" charset="0"/>
              <a:buChar char="•"/>
            </a:pPr>
            <a:r>
              <a:rPr lang="en-GB" dirty="0"/>
              <a:t>The chat is routed to an agent who is presented with information of what page the customer initiated the chat from, email address, First names, last name and the reason for their interaction</a:t>
            </a:r>
          </a:p>
          <a:p>
            <a:pPr marL="171450" indent="-171450">
              <a:buFont typeface="Arial" panose="020B0604020202020204" pitchFamily="34" charset="0"/>
              <a:buChar char="•"/>
            </a:pPr>
            <a:r>
              <a:rPr lang="en-GB" dirty="0"/>
              <a:t>The agent is presented with canned responses and the Knowledge to guide them through the conversation to achieve the next best action</a:t>
            </a:r>
          </a:p>
          <a:p>
            <a:pPr marL="171450" indent="-171450">
              <a:buFont typeface="Arial" panose="020B0604020202020204" pitchFamily="34" charset="0"/>
              <a:buChar char="•"/>
            </a:pPr>
            <a:r>
              <a:rPr lang="en-GB" dirty="0"/>
              <a:t>During the conversation it becomes clear that a co- browse session would be useful to complete a form online with the customer. The agent offers the customer the option to Co- Browse which is accepted. (This needs to be consent based and can mask areas of the page that has sensitive information</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Create a breadcrumb – a line that references back to what we’ve </a:t>
            </a:r>
            <a:r>
              <a:rPr lang="en-GB" dirty="0" err="1"/>
              <a:t>bcovered</a:t>
            </a: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b="1" dirty="0"/>
              <a:t>Script: Journey 4: Assisted Self-Serve Through Chat Script</a:t>
            </a:r>
          </a:p>
          <a:p>
            <a:pPr marL="0" indent="0">
              <a:buFont typeface="Arial" panose="020B0604020202020204" pitchFamily="34" charset="0"/>
              <a:buNone/>
            </a:pPr>
            <a:endParaRPr lang="en-GB" b="1" dirty="0"/>
          </a:p>
          <a:p>
            <a:pPr marL="0" indent="0">
              <a:buFont typeface="Arial" panose="020B0604020202020204" pitchFamily="34" charset="0"/>
              <a:buNone/>
            </a:pPr>
            <a:endParaRPr lang="en-GB" b="1" dirty="0"/>
          </a:p>
          <a:p>
            <a:pPr marL="0" indent="0">
              <a:buFont typeface="Arial" panose="020B0604020202020204" pitchFamily="34" charset="0"/>
              <a:buNone/>
            </a:pPr>
            <a:r>
              <a:rPr lang="en-GB" dirty="0"/>
              <a:t>Paul is trying to schedule an appointment with a physio but is struggling with how to populate the form. He initiates a chat and provides his Name, Email Address and reason for the interaction. The chat is routed to an agent who is presented with this information.</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Natalie:	Hi Paul, welcome to Bupa Healthcare. My name is Natalie, I see that you require support filling in our online booking form. Is that correct?</a:t>
            </a:r>
            <a:br>
              <a:rPr lang="en-GB" dirty="0"/>
            </a:br>
            <a:r>
              <a:rPr lang="en-GB" dirty="0"/>
              <a:t>Paul:	Yes, I’m trying to fill in the form but I keep getting an error message</a:t>
            </a:r>
          </a:p>
          <a:p>
            <a:pPr marL="0" indent="0">
              <a:buFont typeface="Arial" panose="020B0604020202020204" pitchFamily="34" charset="0"/>
              <a:buNone/>
            </a:pPr>
            <a:r>
              <a:rPr lang="en-GB" dirty="0"/>
              <a:t>Natalie:	That’s not a problem, I can help guide you through the form. I’m going to invite you to a co-browsing session, you should see a message on your device – are you able  </a:t>
            </a:r>
            <a:r>
              <a:rPr lang="en-GB" dirty="0" err="1"/>
              <a:t>able</a:t>
            </a:r>
            <a:r>
              <a:rPr lang="en-GB" dirty="0"/>
              <a:t> 	to accept?</a:t>
            </a:r>
          </a:p>
          <a:p>
            <a:pPr marL="0" indent="0">
              <a:buFont typeface="Arial" panose="020B0604020202020204" pitchFamily="34" charset="0"/>
              <a:buNone/>
            </a:pPr>
            <a:r>
              <a:rPr lang="en-GB" dirty="0"/>
              <a:t>Paul:	Thank you, I’ve just accepted.</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*Agent can now see customer screen and realises that pop ups are disabled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Natalie:	Great, I can now see the form.</a:t>
            </a:r>
          </a:p>
          <a:p>
            <a:pPr marL="0" indent="0">
              <a:buFont typeface="Arial" panose="020B0604020202020204" pitchFamily="34" charset="0"/>
              <a:buNone/>
            </a:pPr>
            <a:r>
              <a:rPr lang="en-GB" dirty="0"/>
              <a:t>Natalie:	It looks as though you need to enable pop ups. I’ll enable these for you now and you will be able to submit the form.</a:t>
            </a:r>
            <a:br>
              <a:rPr lang="en-GB" dirty="0"/>
            </a:br>
            <a:endParaRPr lang="en-GB" dirty="0"/>
          </a:p>
          <a:p>
            <a:pPr marL="0" indent="0">
              <a:buFont typeface="Arial" panose="020B0604020202020204" pitchFamily="34" charset="0"/>
              <a:buNone/>
            </a:pPr>
            <a:endParaRPr lang="en-GB" dirty="0"/>
          </a:p>
          <a:p>
            <a:endParaRPr lang="en-GB" dirty="0"/>
          </a:p>
        </p:txBody>
      </p:sp>
      <p:sp>
        <p:nvSpPr>
          <p:cNvPr id="4" name="Slide Number Placeholder 3"/>
          <p:cNvSpPr>
            <a:spLocks noGrp="1"/>
          </p:cNvSpPr>
          <p:nvPr>
            <p:ph type="sldNum" sz="quarter" idx="5"/>
          </p:nvPr>
        </p:nvSpPr>
        <p:spPr/>
        <p:txBody>
          <a:bodyPr/>
          <a:lstStyle/>
          <a:p>
            <a:fld id="{27BDEAB2-17CF-9246-A3A0-BEE645801545}" type="slidenum">
              <a:rPr lang="en-US" smtClean="0"/>
              <a:t>12</a:t>
            </a:fld>
            <a:endParaRPr lang="en-US"/>
          </a:p>
        </p:txBody>
      </p:sp>
    </p:spTree>
    <p:extLst>
      <p:ext uri="{BB962C8B-B14F-4D97-AF65-F5344CB8AC3E}">
        <p14:creationId xmlns:p14="http://schemas.microsoft.com/office/powerpoint/2010/main" val="505219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background info:</a:t>
            </a:r>
          </a:p>
          <a:p>
            <a:pPr marL="171450" indent="-171450">
              <a:buFont typeface="Arial" panose="020B0604020202020204" pitchFamily="34" charset="0"/>
              <a:buChar char="•"/>
            </a:pPr>
            <a:r>
              <a:rPr lang="en-GB" dirty="0"/>
              <a:t>A customer initiated a Virtual assistant chat session on the Bupa home page</a:t>
            </a:r>
          </a:p>
          <a:p>
            <a:pPr marL="171450" indent="-171450">
              <a:buFont typeface="Arial" panose="020B0604020202020204" pitchFamily="34" charset="0"/>
              <a:buChar char="•"/>
            </a:pPr>
            <a:r>
              <a:rPr lang="en-GB" dirty="0"/>
              <a:t>Customer ID known from website login</a:t>
            </a:r>
          </a:p>
          <a:p>
            <a:pPr marL="171450" indent="-171450">
              <a:buFont typeface="Arial" panose="020B0604020202020204" pitchFamily="34" charset="0"/>
              <a:buChar char="•"/>
            </a:pPr>
            <a:r>
              <a:rPr lang="en-GB" dirty="0"/>
              <a:t>The customer can select from the option offered in the chat window or free type</a:t>
            </a:r>
          </a:p>
          <a:p>
            <a:pPr marL="171450" indent="-171450">
              <a:buFont typeface="Arial" panose="020B0604020202020204" pitchFamily="34" charset="0"/>
              <a:buChar char="•"/>
            </a:pPr>
            <a:r>
              <a:rPr lang="en-GB" dirty="0"/>
              <a:t>The customer free types in that they would like to get a pre-authorization for treatment</a:t>
            </a:r>
          </a:p>
          <a:p>
            <a:pPr marL="171450" indent="-171450">
              <a:buFont typeface="Arial" panose="020B0604020202020204" pitchFamily="34" charset="0"/>
              <a:buChar char="•"/>
            </a:pPr>
            <a:r>
              <a:rPr lang="en-GB" dirty="0"/>
              <a:t>The AI intent engine need to be able to ask the customer for what kind of treatment they are requesting the Pre auth for. Once known, ID&amp;V the customer using 3 data points to identity the customer</a:t>
            </a:r>
          </a:p>
          <a:p>
            <a:pPr marL="171450" indent="-171450">
              <a:buFont typeface="Arial" panose="020B0604020202020204" pitchFamily="34" charset="0"/>
              <a:buChar char="•"/>
            </a:pPr>
            <a:r>
              <a:rPr lang="en-GB" dirty="0"/>
              <a:t>Using data from multiple back-end systems to be able to start the pre – auth process and issue a pre -auth code to the customer via chat and follow it up with an email and or SMS notification</a:t>
            </a:r>
          </a:p>
          <a:p>
            <a:pPr marL="171450" indent="-171450">
              <a:buFont typeface="Arial" panose="020B0604020202020204" pitchFamily="34" charset="0"/>
              <a:buChar char="•"/>
            </a:pPr>
            <a:r>
              <a:rPr lang="en-GB" dirty="0"/>
              <a:t>At the end of the VA (Virtual Assistant) session, the transcripts and context need to be copied to CRM for the interaction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27BDEAB2-17CF-9246-A3A0-BEE645801545}" type="slidenum">
              <a:rPr lang="en-US" smtClean="0"/>
              <a:t>14</a:t>
            </a:fld>
            <a:endParaRPr lang="en-US"/>
          </a:p>
        </p:txBody>
      </p:sp>
    </p:spTree>
    <p:extLst>
      <p:ext uri="{BB962C8B-B14F-4D97-AF65-F5344CB8AC3E}">
        <p14:creationId xmlns:p14="http://schemas.microsoft.com/office/powerpoint/2010/main" val="3132674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background info for demo:</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Customer initiated a Virtual assistant chat session with our Bupa branded and customized VA on our web site</a:t>
            </a:r>
          </a:p>
          <a:p>
            <a:pPr marL="171450" indent="-171450">
              <a:buFont typeface="Arial" panose="020B0604020202020204" pitchFamily="34" charset="0"/>
              <a:buChar char="•"/>
            </a:pPr>
            <a:r>
              <a:rPr lang="en-GB" dirty="0"/>
              <a:t>The customer can select from the option offered in the chat window or free type</a:t>
            </a:r>
          </a:p>
          <a:p>
            <a:pPr marL="171450" indent="-171450">
              <a:buFont typeface="Arial" panose="020B0604020202020204" pitchFamily="34" charset="0"/>
              <a:buChar char="•"/>
            </a:pPr>
            <a:r>
              <a:rPr lang="en-GB" dirty="0"/>
              <a:t>The customer free types a query that can only be dealt with by chatting to an agent</a:t>
            </a:r>
          </a:p>
          <a:p>
            <a:pPr marL="171450" indent="-171450">
              <a:buFont typeface="Arial" panose="020B0604020202020204" pitchFamily="34" charset="0"/>
              <a:buChar char="•"/>
            </a:pPr>
            <a:r>
              <a:rPr lang="en-GB" dirty="0"/>
              <a:t>As it is a service query, the VA prompts the customer for 3 data points for ID&amp;V using CRM</a:t>
            </a:r>
          </a:p>
          <a:p>
            <a:pPr marL="171450" indent="-171450">
              <a:buFont typeface="Arial" panose="020B0604020202020204" pitchFamily="34" charset="0"/>
              <a:buChar char="•"/>
            </a:pPr>
            <a:r>
              <a:rPr lang="en-GB" dirty="0"/>
              <a:t>Once ID&amp;V is completed, the chat is escalated to the agent including the location from where the VA session started, the ID&amp;V status, bring USD to validate the customers credentials</a:t>
            </a:r>
          </a:p>
          <a:p>
            <a:r>
              <a:rPr lang="en-GB" dirty="0"/>
              <a:t>The agent sends the customer a URL that allows the customer to make payment on a secure PCI site</a:t>
            </a:r>
          </a:p>
          <a:p>
            <a:r>
              <a:rPr lang="en-GB" dirty="0"/>
              <a:t>Customer makes payment which routes through the payment gateway and to the backend financial systems within Bupa</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would like to query her bill and initiates a Virtual Chat session from website and is connected to the Bupa Virtual Assistant.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Hello</a:t>
            </a:r>
            <a:r>
              <a:rPr lang="en-GB" dirty="0">
                <a:solidFill>
                  <a:prstClr val="black"/>
                </a:solidFill>
                <a:latin typeface="Verdana"/>
              </a:rPr>
              <a:t> and welcome to </a:t>
            </a:r>
            <a:r>
              <a:rPr lang="en-GB" dirty="0" err="1">
                <a:solidFill>
                  <a:prstClr val="black"/>
                </a:solidFill>
                <a:latin typeface="Verdana"/>
              </a:rPr>
              <a:t>bupa</a:t>
            </a:r>
            <a:r>
              <a:rPr lang="en-GB" dirty="0">
                <a:solidFill>
                  <a:prstClr val="black"/>
                </a:solidFill>
                <a:latin typeface="Verdana"/>
              </a:rPr>
              <a:t> healthcare</a:t>
            </a:r>
            <a:r>
              <a:rPr kumimoji="0" lang="en-GB" sz="1200" b="0" i="0" u="none" strike="noStrike" kern="1200" cap="none" spc="0" normalizeH="0" baseline="0" noProof="0" dirty="0">
                <a:ln>
                  <a:noFill/>
                </a:ln>
                <a:solidFill>
                  <a:prstClr val="black"/>
                </a:solidFill>
                <a:effectLst/>
                <a:uLnTx/>
                <a:uFillTx/>
                <a:latin typeface="Verdana"/>
                <a:ea typeface="+mn-ea"/>
                <a:cs typeface="+mn-cs"/>
              </a:rPr>
              <a:t>. 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Hello, I’d like to query my bill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Sure, first of all could I please check your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*ID&amp;V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Great, thank you, you are now verified,</a:t>
            </a:r>
            <a:endParaRPr lang="en-GB" dirty="0">
              <a:solidFill>
                <a:prstClr val="black"/>
              </a:solidFill>
              <a:latin typeface="Verdan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OK , I’ll need to transfer you to one of the Bupa team who can help you with that, someone will be with you shortly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*Connects to an chat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Hi Sally, you’re now chatting with Rob. I can see that you’d like to query your bill. Is that correct?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Yes, I’d like to confirm the amount and make payment please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Sure, I can confirm that the outstanding balance is £253.98. Would you like to pay this in full?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Yes please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Great, I am going to send you a link </a:t>
            </a:r>
            <a:r>
              <a:rPr lang="en-GB" dirty="0">
                <a:solidFill>
                  <a:prstClr val="black"/>
                </a:solidFill>
                <a:latin typeface="Verdana"/>
              </a:rPr>
              <a:t>to a </a:t>
            </a:r>
            <a:r>
              <a:rPr kumimoji="0" lang="en-GB" sz="1200" b="0" i="0" u="none" strike="noStrike" kern="1200" cap="none" spc="0" normalizeH="0" baseline="0" noProof="0" dirty="0">
                <a:ln>
                  <a:noFill/>
                </a:ln>
                <a:solidFill>
                  <a:prstClr val="black"/>
                </a:solidFill>
                <a:effectLst/>
                <a:uLnTx/>
                <a:uFillTx/>
                <a:latin typeface="Verdana"/>
                <a:ea typeface="+mn-ea"/>
                <a:cs typeface="+mn-cs"/>
              </a:rPr>
              <a:t>secure payments site, you will be given the option to </a:t>
            </a:r>
            <a:br>
              <a:rPr kumimoji="0" lang="en-GB" sz="1200" b="0" i="0" u="none" strike="noStrike" kern="1200" cap="none" spc="0" normalizeH="0" baseline="0" noProof="0" dirty="0">
                <a:ln>
                  <a:noFill/>
                </a:ln>
                <a:solidFill>
                  <a:prstClr val="black"/>
                </a:solidFill>
                <a:effectLst/>
                <a:uLnTx/>
                <a:uFillTx/>
                <a:latin typeface="Verdana"/>
                <a:ea typeface="+mn-ea"/>
                <a:cs typeface="+mn-cs"/>
              </a:rPr>
            </a:br>
            <a:r>
              <a:rPr kumimoji="0" lang="en-GB" sz="1200" b="0" i="0" u="none" strike="noStrike" kern="1200" cap="none" spc="0" normalizeH="0" baseline="0" noProof="0" dirty="0">
                <a:ln>
                  <a:noFill/>
                </a:ln>
                <a:solidFill>
                  <a:prstClr val="black"/>
                </a:solidFill>
                <a:effectLst/>
                <a:uLnTx/>
                <a:uFillTx/>
                <a:latin typeface="Verdana"/>
                <a:ea typeface="+mn-ea"/>
                <a:cs typeface="+mn-cs"/>
              </a:rPr>
              <a:t>	confirm or change the </a:t>
            </a:r>
            <a:r>
              <a:rPr lang="en-GB" dirty="0">
                <a:solidFill>
                  <a:prstClr val="black"/>
                </a:solidFill>
                <a:latin typeface="Verdana"/>
              </a:rPr>
              <a:t>amount </a:t>
            </a:r>
            <a:r>
              <a:rPr kumimoji="0" lang="en-GB" sz="1200" b="0" i="0" u="none" strike="noStrike" kern="1200" cap="none" spc="0" normalizeH="0" baseline="0" noProof="0" dirty="0">
                <a:ln>
                  <a:noFill/>
                </a:ln>
                <a:solidFill>
                  <a:prstClr val="black"/>
                </a:solidFill>
                <a:effectLst/>
                <a:uLnTx/>
                <a:uFillTx/>
                <a:latin typeface="Verdana"/>
                <a:ea typeface="+mn-ea"/>
                <a:cs typeface="+mn-cs"/>
              </a:rPr>
              <a:t>before going ahead with the payment. W</a:t>
            </a:r>
            <a:r>
              <a:rPr lang="en-GB" dirty="0" err="1">
                <a:solidFill>
                  <a:prstClr val="black"/>
                </a:solidFill>
                <a:latin typeface="Verdana"/>
              </a:rPr>
              <a:t>ould</a:t>
            </a:r>
            <a:r>
              <a:rPr lang="en-GB" dirty="0">
                <a:solidFill>
                  <a:prstClr val="black"/>
                </a:solidFill>
                <a:latin typeface="Verdana"/>
              </a:rPr>
              <a:t> you prefer a text or an email with the link?</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Sally	text is great thanks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ok, I have just sent you the link, once you have made payment </a:t>
            </a:r>
            <a:r>
              <a:rPr lang="en-GB" dirty="0">
                <a:solidFill>
                  <a:prstClr val="black"/>
                </a:solidFill>
                <a:latin typeface="Verdana"/>
              </a:rPr>
              <a:t>our systems will be updated and you will see your payment on 		your account either online or via the Bupa Touch app, is that everything for today?</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yes that’s great, thanks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thank you and goodbye</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*Makes secure payment*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171450" indent="-1714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27BDEAB2-17CF-9246-A3A0-BEE645801545}" type="slidenum">
              <a:rPr lang="en-US" smtClean="0"/>
              <a:t>16</a:t>
            </a:fld>
            <a:endParaRPr lang="en-US"/>
          </a:p>
        </p:txBody>
      </p:sp>
    </p:spTree>
    <p:extLst>
      <p:ext uri="{BB962C8B-B14F-4D97-AF65-F5344CB8AC3E}">
        <p14:creationId xmlns:p14="http://schemas.microsoft.com/office/powerpoint/2010/main" val="201731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Technical background info:</a:t>
            </a:r>
          </a:p>
          <a:p>
            <a:endParaRPr lang="en-GB" dirty="0"/>
          </a:p>
          <a:p>
            <a:pPr marL="171450" indent="-171450">
              <a:buFont typeface="Arial" panose="020B0604020202020204" pitchFamily="34" charset="0"/>
              <a:buChar char="•"/>
            </a:pPr>
            <a:r>
              <a:rPr lang="en-GB" dirty="0"/>
              <a:t>The platform establishes that the wait time is about 5 minutes. The platform offers either a call back or determines that there is another team that could take the call and they have availability. The availability measure has a threshold check so as not to overload the overflow team with the primary team calls. (i.e., Call priorities need to be available based on competency and proficiency</a:t>
            </a:r>
          </a:p>
          <a:p>
            <a:pPr marL="171450" indent="-171450">
              <a:buFont typeface="Arial" panose="020B0604020202020204" pitchFamily="34" charset="0"/>
              <a:buChar char="•"/>
            </a:pPr>
            <a:r>
              <a:rPr lang="en-GB" dirty="0"/>
              <a:t>The call is steered to an ID&amp;V process which requires 3 unique credentials to pass ID&amp;V. Credentials are matched against the Bupa MS Dynamics CRM (Customer Relationship Management</a:t>
            </a:r>
          </a:p>
          <a:p>
            <a:pPr marL="171450" indent="-171450">
              <a:buFont typeface="Arial" panose="020B0604020202020204" pitchFamily="34" charset="0"/>
              <a:buChar char="•"/>
            </a:pPr>
            <a:r>
              <a:rPr lang="en-GB" dirty="0"/>
              <a:t>Data passed to MS USD (Universal Service Desk) so that the agent has visibility of who the customer is, the number they are calling from, what they are calling about. Once positively </a:t>
            </a:r>
            <a:r>
              <a:rPr lang="en-GB" dirty="0" err="1"/>
              <a:t>ID’ed</a:t>
            </a:r>
            <a:r>
              <a:rPr lang="en-GB" dirty="0"/>
              <a:t> the customers previous interactions irrespective of channel should be available in Dynamics</a:t>
            </a:r>
            <a:endParaRPr lang="en-GB" b="1" dirty="0"/>
          </a:p>
          <a:p>
            <a:pPr marL="0" indent="0">
              <a:buNone/>
            </a:pPr>
            <a:endParaRPr lang="en-GB" sz="1200" b="1" dirty="0"/>
          </a:p>
          <a:p>
            <a:pPr marL="0" indent="0">
              <a:buNone/>
            </a:pPr>
            <a:r>
              <a:rPr lang="en-GB" sz="1200" b="1" dirty="0"/>
              <a:t>Scripts:</a:t>
            </a:r>
          </a:p>
          <a:p>
            <a:pPr marL="0" indent="0">
              <a:buNone/>
            </a:pPr>
            <a:endParaRPr lang="en-GB" sz="1200" dirty="0"/>
          </a:p>
          <a:p>
            <a:pPr marL="0" indent="0">
              <a:buNone/>
            </a:pPr>
            <a:r>
              <a:rPr lang="en-GB" sz="1200" b="1" dirty="0"/>
              <a:t>1a</a:t>
            </a:r>
          </a:p>
          <a:p>
            <a:pPr marL="0" indent="0">
              <a:buNone/>
            </a:pPr>
            <a:r>
              <a:rPr lang="en-GB" sz="1200" dirty="0"/>
              <a:t>Raina has been waiting to having her hip replaced and she is now ready to go ahead with the operation and she calls Bupa for a pre-authorisation code</a:t>
            </a:r>
          </a:p>
          <a:p>
            <a:pPr marL="0" indent="0">
              <a:buNone/>
            </a:pPr>
            <a:r>
              <a:rPr lang="en-GB" sz="1200" dirty="0"/>
              <a:t>IVR: Hello and welcome to Bupa Healthcare, how can I help you today?</a:t>
            </a:r>
            <a:br>
              <a:rPr lang="en-GB" sz="1200" dirty="0"/>
            </a:br>
            <a:r>
              <a:rPr lang="en-GB" sz="1200" dirty="0"/>
              <a:t>RAINA: I would like a pre-authorisation code for my hi replacement please</a:t>
            </a:r>
            <a:br>
              <a:rPr lang="en-GB" sz="1200" dirty="0"/>
            </a:br>
            <a:r>
              <a:rPr lang="en-GB" sz="1200" dirty="0"/>
              <a:t>IVR: 	-  OK, I will need to take a few details to verify you and so I can get you to the right team</a:t>
            </a:r>
            <a:br>
              <a:rPr lang="en-GB" sz="1200" dirty="0"/>
            </a:br>
            <a:r>
              <a:rPr lang="en-GB" sz="1200" dirty="0"/>
              <a:t>	-  could you give me your full name please </a:t>
            </a:r>
            <a:br>
              <a:rPr lang="en-GB" sz="1200" dirty="0"/>
            </a:br>
            <a:r>
              <a:rPr lang="en-GB" sz="1200" dirty="0"/>
              <a:t>	-  thank you, what is your date of birth</a:t>
            </a:r>
            <a:br>
              <a:rPr lang="en-GB" sz="1200" dirty="0"/>
            </a:br>
            <a:r>
              <a:rPr lang="en-GB" sz="1200" dirty="0"/>
              <a:t>	-  thanks and finally what is your post code</a:t>
            </a:r>
            <a:br>
              <a:rPr lang="en-GB" sz="1200" dirty="0"/>
            </a:br>
            <a:r>
              <a:rPr lang="en-GB" sz="1200" dirty="0"/>
              <a:t>	-  OK, we have been able to verify you, however the team you need is very busy at the moment, would you someone to call you back 	when they are available?</a:t>
            </a:r>
            <a:br>
              <a:rPr lang="en-GB" sz="1200" dirty="0"/>
            </a:br>
            <a:r>
              <a:rPr lang="en-GB" sz="1200" dirty="0"/>
              <a:t>RAINA:  	No it’s OK I’ll hold please</a:t>
            </a:r>
            <a:br>
              <a:rPr lang="en-GB" sz="1200" dirty="0"/>
            </a:br>
            <a:r>
              <a:rPr lang="en-GB" sz="1200" dirty="0"/>
              <a:t>IVR:	OK, someone will be with you shortly</a:t>
            </a:r>
            <a:br>
              <a:rPr lang="en-GB" sz="1200" dirty="0"/>
            </a:br>
            <a:r>
              <a:rPr lang="en-GB" sz="1200" dirty="0"/>
              <a:t>IVR	Pre-recorded data protection message, are you happy with this?</a:t>
            </a:r>
            <a:br>
              <a:rPr lang="en-GB" sz="1200" dirty="0"/>
            </a:br>
            <a:r>
              <a:rPr lang="en-GB" sz="1200" dirty="0"/>
              <a:t>WHISPER	COMPANY NAME e.g. M&amp;S</a:t>
            </a:r>
            <a:br>
              <a:rPr lang="en-GB" sz="1200" dirty="0"/>
            </a:br>
            <a:r>
              <a:rPr lang="en-GB" sz="1200" dirty="0"/>
              <a:t>Sadie	Hello, welcome to the M&amp;S Bupa team, my name is Sadie, is that Raina?</a:t>
            </a:r>
            <a:br>
              <a:rPr lang="en-GB" sz="1200" dirty="0"/>
            </a:br>
            <a:r>
              <a:rPr lang="en-GB" sz="1200" dirty="0"/>
              <a:t>Raina	Oh hi, yes it is</a:t>
            </a:r>
            <a:br>
              <a:rPr lang="en-GB" sz="1200" dirty="0"/>
            </a:br>
            <a:r>
              <a:rPr lang="en-GB" sz="1200" dirty="0"/>
              <a:t>Sadie, 	Thanks for calling Bupa today, I can see that you are calling about your hip operation, and need a pre-authorisation code, is that correct?</a:t>
            </a:r>
            <a:br>
              <a:rPr lang="en-GB" sz="1200" dirty="0"/>
            </a:br>
            <a:r>
              <a:rPr lang="en-GB" sz="1200" dirty="0"/>
              <a:t>Raina	Yes</a:t>
            </a:r>
            <a:br>
              <a:rPr lang="en-GB" sz="1200" dirty="0"/>
            </a:br>
            <a:r>
              <a:rPr lang="en-GB" sz="1200" dirty="0"/>
              <a:t>Sadie	OK, I’ll request that right now and should be able to send it to you shortly, would you like me to send it to you via text or email?</a:t>
            </a:r>
            <a:br>
              <a:rPr lang="en-GB" sz="1200" dirty="0"/>
            </a:br>
            <a:r>
              <a:rPr lang="en-GB" sz="1200" dirty="0"/>
              <a:t>RAINA	Oh text please</a:t>
            </a:r>
            <a:br>
              <a:rPr lang="en-GB" sz="1200" dirty="0"/>
            </a:br>
            <a:r>
              <a:rPr lang="en-GB" sz="1200" dirty="0"/>
              <a:t>Sadie	Ok, can I check you’d like me to send it to the number you are currently calling from?</a:t>
            </a:r>
            <a:br>
              <a:rPr lang="en-GB" sz="1200" dirty="0"/>
            </a:br>
            <a:r>
              <a:rPr lang="en-GB" sz="1200" dirty="0"/>
              <a:t>RAINA	Yes please</a:t>
            </a:r>
            <a:br>
              <a:rPr lang="en-GB" sz="1200" dirty="0"/>
            </a:br>
            <a:r>
              <a:rPr lang="en-GB" sz="1200" dirty="0"/>
              <a:t>Sadie	That’s on it’s way to you now, is that everything for today?</a:t>
            </a:r>
            <a:br>
              <a:rPr lang="en-GB" sz="1200" dirty="0"/>
            </a:br>
            <a:r>
              <a:rPr lang="en-GB" sz="1200" dirty="0"/>
              <a:t>RAINA	Yes it is, thank you</a:t>
            </a:r>
            <a:br>
              <a:rPr lang="en-GB" sz="1200" dirty="0"/>
            </a:br>
            <a:r>
              <a:rPr lang="en-GB" sz="1200" dirty="0"/>
              <a:t>Sadie 	Thank you for calling and I hope all goes well with your operation </a:t>
            </a:r>
            <a:br>
              <a:rPr lang="en-GB" sz="1200" dirty="0"/>
            </a:br>
            <a:br>
              <a:rPr lang="en-GB" sz="1200" dirty="0"/>
            </a:br>
            <a:r>
              <a:rPr lang="en-GB" sz="1200" b="1" dirty="0"/>
              <a:t>1- Option B – Customer &amp; Agent are joined by a medical expert for consultation)</a:t>
            </a:r>
          </a:p>
          <a:p>
            <a:pPr marL="0" indent="0">
              <a:buNone/>
            </a:pPr>
            <a:endParaRPr lang="en-GB" sz="1200" b="1" dirty="0"/>
          </a:p>
          <a:p>
            <a:pPr marL="0" indent="0">
              <a:buNone/>
            </a:pPr>
            <a:r>
              <a:rPr lang="en-GB" sz="1200" dirty="0"/>
              <a:t>Raina has been waiting to having her hip replaced and she is now ready to go ahead with the operation and she calls Bupa for a pre-authorisation code</a:t>
            </a:r>
          </a:p>
          <a:p>
            <a:pPr marL="0" indent="0">
              <a:buNone/>
            </a:pPr>
            <a:r>
              <a:rPr lang="en-GB" sz="1200" dirty="0"/>
              <a:t>IVR: Hello and welcome to Bupa Healthcare, how can I help you today?</a:t>
            </a:r>
            <a:br>
              <a:rPr lang="en-GB" sz="1200" dirty="0"/>
            </a:br>
            <a:r>
              <a:rPr lang="en-GB" sz="1200" dirty="0"/>
              <a:t>RAINA: I would like a pre-authorisation code for my hi replacement please</a:t>
            </a:r>
            <a:br>
              <a:rPr lang="en-GB" sz="1200" dirty="0"/>
            </a:br>
            <a:r>
              <a:rPr lang="en-GB" sz="1200" dirty="0"/>
              <a:t>IVR: 	-  OK, I will need to take a few details to verify you and so I can get you to the right team</a:t>
            </a:r>
            <a:br>
              <a:rPr lang="en-GB" sz="1200" dirty="0"/>
            </a:br>
            <a:r>
              <a:rPr lang="en-GB" sz="1200" dirty="0"/>
              <a:t>	-  could you give me your full name please </a:t>
            </a:r>
            <a:br>
              <a:rPr lang="en-GB" sz="1200" dirty="0"/>
            </a:br>
            <a:r>
              <a:rPr lang="en-GB" sz="1200" dirty="0"/>
              <a:t>	-  thank you, what is your date of birth</a:t>
            </a:r>
            <a:br>
              <a:rPr lang="en-GB" sz="1200" dirty="0"/>
            </a:br>
            <a:r>
              <a:rPr lang="en-GB" sz="1200" dirty="0"/>
              <a:t>	-  thanks and finally what is your post code</a:t>
            </a:r>
            <a:br>
              <a:rPr lang="en-GB" sz="1200" dirty="0"/>
            </a:br>
            <a:r>
              <a:rPr lang="en-GB" sz="1200" dirty="0"/>
              <a:t>	-  OK, we have been able to verify you, however the team you need is very busy at the moment, would you someone to call you back 	when they are available?</a:t>
            </a:r>
            <a:br>
              <a:rPr lang="en-GB" sz="1200" dirty="0"/>
            </a:br>
            <a:r>
              <a:rPr lang="en-GB" sz="1200" dirty="0"/>
              <a:t>RAINA:  	No it’s OK I’ll hold please</a:t>
            </a:r>
            <a:br>
              <a:rPr lang="en-GB" sz="1200" dirty="0"/>
            </a:br>
            <a:r>
              <a:rPr lang="en-GB" sz="1200" dirty="0"/>
              <a:t>IVR:	OK, someone will be with you shortly</a:t>
            </a:r>
            <a:br>
              <a:rPr lang="en-GB" sz="1200" dirty="0"/>
            </a:br>
            <a:r>
              <a:rPr lang="en-GB" sz="1200" dirty="0"/>
              <a:t>IVR	Pre-recorded data protection message, are you happy with this?</a:t>
            </a:r>
            <a:br>
              <a:rPr lang="en-GB" sz="1200" dirty="0"/>
            </a:br>
            <a:r>
              <a:rPr lang="en-GB" sz="1200" dirty="0"/>
              <a:t>WHISPER	COMPANY NAME e.g. M&amp;S</a:t>
            </a:r>
            <a:br>
              <a:rPr lang="en-GB" sz="1200" dirty="0"/>
            </a:br>
            <a:r>
              <a:rPr lang="en-GB" sz="1200" dirty="0"/>
              <a:t>Sadie	Hello, welcome to the M&amp;S Bupa team, my name is Sadie, is that Raina?</a:t>
            </a:r>
            <a:br>
              <a:rPr lang="en-GB" sz="1200" dirty="0"/>
            </a:br>
            <a:r>
              <a:rPr lang="en-GB" sz="1200" dirty="0"/>
              <a:t>Raina	Oh hi, yes it is</a:t>
            </a:r>
            <a:br>
              <a:rPr lang="en-GB" sz="1200" dirty="0"/>
            </a:br>
            <a:r>
              <a:rPr lang="en-GB" sz="1200" dirty="0"/>
              <a:t>Sadie, 	Thanks for calling Bupa today, I can see that you are calling about your hip operation, and need a pre-authorisation code, is that correct?</a:t>
            </a:r>
            <a:br>
              <a:rPr lang="en-GB" sz="1200" dirty="0"/>
            </a:br>
            <a:r>
              <a:rPr lang="en-GB" sz="1200" dirty="0"/>
              <a:t>Raina	Yes</a:t>
            </a:r>
            <a:br>
              <a:rPr lang="en-GB" sz="1200" dirty="0"/>
            </a:br>
            <a:r>
              <a:rPr lang="en-GB" sz="1200" dirty="0"/>
              <a:t>Sadie	OK, I’ll request that right now and should be able to send it to you shortly, would you like me to send it to you via text or email?</a:t>
            </a:r>
            <a:br>
              <a:rPr lang="en-GB" sz="1200" dirty="0"/>
            </a:br>
            <a:r>
              <a:rPr lang="en-GB" sz="1200" dirty="0"/>
              <a:t>RAINA	Oh text please</a:t>
            </a:r>
            <a:br>
              <a:rPr lang="en-GB" sz="1200" dirty="0"/>
            </a:br>
            <a:r>
              <a:rPr lang="en-GB" sz="1200" dirty="0"/>
              <a:t>Sadie	Ok, can I check you’d like me to send it to the number you are currently calling from?</a:t>
            </a:r>
            <a:br>
              <a:rPr lang="en-GB" sz="1200" dirty="0"/>
            </a:br>
            <a:r>
              <a:rPr lang="en-GB" sz="1200" dirty="0"/>
              <a:t>RAINA	Yes please</a:t>
            </a:r>
            <a:br>
              <a:rPr lang="en-GB" sz="1200" dirty="0"/>
            </a:br>
            <a:r>
              <a:rPr lang="en-GB" sz="1200" dirty="0"/>
              <a:t>Sadie	That’s on it’s way to you now, is that everything for today?</a:t>
            </a:r>
            <a:br>
              <a:rPr lang="en-GB" sz="1200" dirty="0"/>
            </a:br>
            <a:r>
              <a:rPr lang="en-GB" sz="1200" dirty="0"/>
              <a:t>RAINA	Actually, I’ve had some pain in my shoulder for the last few days and it won’t go away. Is there anything you can advise to ease the pain?</a:t>
            </a:r>
            <a:br>
              <a:rPr lang="en-GB" sz="1200" dirty="0"/>
            </a:br>
            <a:r>
              <a:rPr lang="en-GB" sz="1200" dirty="0"/>
              <a:t>Sadie 	I won’t be able to advise you myself but I can see if one of our medical experts is available to join our call if that’s okay with you?</a:t>
            </a:r>
            <a:br>
              <a:rPr lang="en-GB" sz="1200" dirty="0"/>
            </a:br>
            <a:r>
              <a:rPr lang="en-GB" sz="1200" dirty="0"/>
              <a:t>RAINA	That would be great, thanks</a:t>
            </a:r>
            <a:br>
              <a:rPr lang="en-GB" sz="1200" dirty="0"/>
            </a:br>
            <a:br>
              <a:rPr lang="en-GB" sz="1200" dirty="0"/>
            </a:br>
            <a:r>
              <a:rPr lang="en-GB" sz="1200" b="1" dirty="0"/>
              <a:t>Journey 1 Script (Option C –Agent requires Supervisor Approval)</a:t>
            </a:r>
          </a:p>
          <a:p>
            <a:pPr marL="0" indent="0">
              <a:buNone/>
            </a:pPr>
            <a:endParaRPr lang="en-GB" sz="1200" b="1" dirty="0"/>
          </a:p>
          <a:p>
            <a:pPr marL="0" indent="0">
              <a:buNone/>
            </a:pPr>
            <a:r>
              <a:rPr lang="en-GB" sz="1200" dirty="0"/>
              <a:t>Raina has been waiting to having her hip replaced and she is now ready to go ahead with the operation and she calls Bupa for a pre-authorisation code</a:t>
            </a:r>
          </a:p>
          <a:p>
            <a:pPr marL="0" indent="0">
              <a:buNone/>
            </a:pPr>
            <a:r>
              <a:rPr lang="en-GB" sz="1200" dirty="0"/>
              <a:t>IVR: Hello and welcome to Bupa Healthcare, how can I help you today?</a:t>
            </a:r>
            <a:br>
              <a:rPr lang="en-GB" sz="1200" dirty="0"/>
            </a:br>
            <a:r>
              <a:rPr lang="en-GB" sz="1200" dirty="0"/>
              <a:t>RAINA: I would like a pre-authorisation code for my hi replacement please</a:t>
            </a:r>
            <a:br>
              <a:rPr lang="en-GB" sz="1200" dirty="0"/>
            </a:br>
            <a:r>
              <a:rPr lang="en-GB" sz="1200" dirty="0"/>
              <a:t>IVR: 	-  OK, I will need to take a few details to verify you and so I can get you to the right team</a:t>
            </a:r>
            <a:br>
              <a:rPr lang="en-GB" sz="1200" dirty="0"/>
            </a:br>
            <a:r>
              <a:rPr lang="en-GB" sz="1200" dirty="0"/>
              <a:t>	-  could you give me your full name please </a:t>
            </a:r>
            <a:br>
              <a:rPr lang="en-GB" sz="1200" dirty="0"/>
            </a:br>
            <a:r>
              <a:rPr lang="en-GB" sz="1200" dirty="0"/>
              <a:t>	-  thank you, what is your date of birth</a:t>
            </a:r>
            <a:br>
              <a:rPr lang="en-GB" sz="1200" dirty="0"/>
            </a:br>
            <a:r>
              <a:rPr lang="en-GB" sz="1200" dirty="0"/>
              <a:t>	-  thanks and finally what is your post code</a:t>
            </a:r>
            <a:br>
              <a:rPr lang="en-GB" sz="1200" dirty="0"/>
            </a:br>
            <a:r>
              <a:rPr lang="en-GB" sz="1200" dirty="0"/>
              <a:t>	-  OK, we have been able to verify you, however the team you need is very busy at the moment, would you someone to call you back 	when they are available?</a:t>
            </a:r>
            <a:br>
              <a:rPr lang="en-GB" sz="1200" dirty="0"/>
            </a:br>
            <a:r>
              <a:rPr lang="en-GB" sz="1200" dirty="0"/>
              <a:t>RAINA:  	No it’s OK I’ll hold please</a:t>
            </a:r>
            <a:br>
              <a:rPr lang="en-GB" sz="1200" dirty="0"/>
            </a:br>
            <a:r>
              <a:rPr lang="en-GB" sz="1200" dirty="0"/>
              <a:t>IVR:	OK, someone will be with you shortly</a:t>
            </a:r>
            <a:br>
              <a:rPr lang="en-GB" sz="1200" dirty="0"/>
            </a:br>
            <a:r>
              <a:rPr lang="en-GB" sz="1200" dirty="0"/>
              <a:t>IVR	Pre-recorded data protection message, are you happy with this?</a:t>
            </a:r>
            <a:br>
              <a:rPr lang="en-GB" sz="1200" dirty="0"/>
            </a:br>
            <a:r>
              <a:rPr lang="en-GB" sz="1200" dirty="0"/>
              <a:t>WHISPER	COMPANY NAME e.g. M&amp;S</a:t>
            </a:r>
            <a:br>
              <a:rPr lang="en-GB" sz="1200" dirty="0"/>
            </a:br>
            <a:r>
              <a:rPr lang="en-GB" sz="1200" dirty="0"/>
              <a:t>Sadie	Hello, welcome to the M&amp;S Bupa team, my name is Sadie, is that Raina?</a:t>
            </a:r>
            <a:br>
              <a:rPr lang="en-GB" sz="1200" dirty="0"/>
            </a:br>
            <a:r>
              <a:rPr lang="en-GB" sz="1200" dirty="0"/>
              <a:t>Raina	Oh hi, yes it is</a:t>
            </a:r>
            <a:br>
              <a:rPr lang="en-GB" sz="1200" dirty="0"/>
            </a:br>
            <a:r>
              <a:rPr lang="en-GB" sz="1200" dirty="0"/>
              <a:t>Sadie, 	Thanks for calling Bupa today, I can see that you are calling about your hip operation, and need a pre-authorisation code, is that correct?</a:t>
            </a:r>
            <a:br>
              <a:rPr lang="en-GB" sz="1200" dirty="0"/>
            </a:br>
            <a:r>
              <a:rPr lang="en-GB" sz="1200" dirty="0"/>
              <a:t>Raina	Yes</a:t>
            </a:r>
            <a:br>
              <a:rPr lang="en-GB" sz="1200" dirty="0"/>
            </a:br>
            <a:r>
              <a:rPr lang="en-GB" sz="1200" dirty="0"/>
              <a:t>Sadie	OK, I’ll request that right now and should be able to send it to you shortly, would you like me to send it to you via text or email?</a:t>
            </a:r>
            <a:br>
              <a:rPr lang="en-GB" sz="1200" dirty="0"/>
            </a:br>
            <a:r>
              <a:rPr lang="en-GB" sz="1200" dirty="0"/>
              <a:t>RAINA	Oh text please</a:t>
            </a:r>
            <a:br>
              <a:rPr lang="en-GB" sz="1200" dirty="0"/>
            </a:br>
            <a:r>
              <a:rPr lang="en-GB" sz="1200" dirty="0"/>
              <a:t>Sadie	Ok, can I check you’d like me to send it to the number you are currently calling from?</a:t>
            </a:r>
            <a:br>
              <a:rPr lang="en-GB" sz="1200" dirty="0"/>
            </a:br>
            <a:r>
              <a:rPr lang="en-GB" sz="1200" dirty="0"/>
              <a:t>RAINA	Yes please</a:t>
            </a:r>
            <a:br>
              <a:rPr lang="en-GB" sz="1200" dirty="0"/>
            </a:br>
            <a:r>
              <a:rPr lang="en-GB" sz="1200" dirty="0"/>
              <a:t>Sadie	That’s on it’s way to you now, is that everything for today?</a:t>
            </a:r>
            <a:br>
              <a:rPr lang="en-GB" sz="1200" dirty="0"/>
            </a:br>
            <a:r>
              <a:rPr lang="en-GB" sz="1200" dirty="0"/>
              <a:t>RAINA	I’d like to add my partner onto my plan</a:t>
            </a:r>
            <a:br>
              <a:rPr lang="en-GB" sz="1200" dirty="0"/>
            </a:br>
            <a:r>
              <a:rPr lang="en-GB" sz="1200" dirty="0"/>
              <a:t>Sadie	Sure, I just need to request approval from my supervisor. Whilst I wait their response, can I take your partner’s details?</a:t>
            </a:r>
            <a:br>
              <a:rPr lang="en-GB" sz="1200" dirty="0"/>
            </a:br>
            <a:endParaRPr lang="en-GB" sz="1200" dirty="0"/>
          </a:p>
          <a:p>
            <a:pPr marL="0" indent="0">
              <a:buNone/>
            </a:pPr>
            <a:r>
              <a:rPr lang="en-GB" sz="1200" dirty="0"/>
              <a:t>*Sadie messages her supervisor on the inbuilt IM/chat messaging feature to get approval from her supervisor</a:t>
            </a:r>
          </a:p>
          <a:p>
            <a:pPr marL="0" indent="0">
              <a:buNone/>
            </a:pPr>
            <a:br>
              <a:rPr lang="en-GB" sz="1200" dirty="0"/>
            </a:br>
            <a:r>
              <a:rPr lang="en-GB" sz="1200" dirty="0"/>
              <a:t>RAINA	Sure, his name is Steve Green</a:t>
            </a:r>
            <a:br>
              <a:rPr lang="en-GB" sz="1200" dirty="0"/>
            </a:br>
            <a:r>
              <a:rPr lang="en-GB" sz="1200" dirty="0"/>
              <a:t>Sadie	And do you live at the same address?</a:t>
            </a:r>
            <a:br>
              <a:rPr lang="en-GB" sz="1200" dirty="0"/>
            </a:br>
            <a:r>
              <a:rPr lang="en-GB" sz="1200" dirty="0"/>
              <a:t>RAINA	Yes</a:t>
            </a:r>
            <a:br>
              <a:rPr lang="en-GB" sz="1200" dirty="0"/>
            </a:br>
            <a:r>
              <a:rPr lang="en-GB" sz="1200" dirty="0"/>
              <a:t>Sadie	And can I take Steve’s DOB?</a:t>
            </a:r>
            <a:br>
              <a:rPr lang="en-GB" sz="1200" dirty="0"/>
            </a:br>
            <a:r>
              <a:rPr lang="en-GB" sz="1200" dirty="0"/>
              <a:t>RAINA	It’s 11</a:t>
            </a:r>
            <a:r>
              <a:rPr lang="en-GB" sz="1200" baseline="30000" dirty="0"/>
              <a:t>th</a:t>
            </a:r>
            <a:r>
              <a:rPr lang="en-GB" sz="1200" dirty="0"/>
              <a:t> October 1949</a:t>
            </a:r>
            <a:br>
              <a:rPr lang="en-GB" sz="1200" dirty="0"/>
            </a:br>
            <a:r>
              <a:rPr lang="en-GB" sz="1200" dirty="0"/>
              <a:t>Sadie	And does he have any pre-existing medical conditions?</a:t>
            </a:r>
            <a:br>
              <a:rPr lang="en-GB" sz="1200" dirty="0"/>
            </a:br>
            <a:r>
              <a:rPr lang="en-GB" sz="1200" dirty="0"/>
              <a:t>RAINA	No</a:t>
            </a:r>
            <a:br>
              <a:rPr lang="en-GB" sz="1200" dirty="0"/>
            </a:br>
            <a:br>
              <a:rPr lang="en-GB" sz="1200" dirty="0"/>
            </a:br>
            <a:r>
              <a:rPr lang="en-GB" sz="1200" dirty="0"/>
              <a:t>* Sadie gets a response with approval from her supervisor</a:t>
            </a:r>
            <a:br>
              <a:rPr lang="en-GB" sz="1200" dirty="0"/>
            </a:br>
            <a:br>
              <a:rPr lang="en-GB" sz="1200" dirty="0"/>
            </a:br>
            <a:r>
              <a:rPr lang="en-GB" sz="1200" dirty="0"/>
              <a:t>Sadie	Thanks Raina, I’ve just had approval from my supervisor and I’ve now added his details onto your member account. You’ll need to wait 24 hours for Steve to 	appear onto your account, you will then be able to access services for him.</a:t>
            </a:r>
            <a:br>
              <a:rPr lang="en-GB" sz="1200" dirty="0"/>
            </a:br>
            <a:r>
              <a:rPr lang="en-GB" sz="1200" dirty="0"/>
              <a:t>RAINA	That’s great, thank you</a:t>
            </a:r>
            <a:br>
              <a:rPr lang="en-GB" sz="1200" dirty="0"/>
            </a:br>
            <a:r>
              <a:rPr lang="en-GB" sz="1200" dirty="0"/>
              <a:t>Sadie	You’re welcome, can I help you with anything else?</a:t>
            </a:r>
            <a:br>
              <a:rPr lang="en-GB" sz="1200" dirty="0"/>
            </a:br>
            <a:r>
              <a:rPr lang="en-GB" sz="1200" dirty="0"/>
              <a:t>RAINA	No thank you</a:t>
            </a:r>
            <a:br>
              <a:rPr lang="en-GB" sz="1200" dirty="0"/>
            </a:br>
            <a:r>
              <a:rPr lang="en-GB" sz="1200" dirty="0"/>
              <a:t>Sadie 	Thank you for calling and I hope all goes well with your operation</a:t>
            </a:r>
          </a:p>
          <a:p>
            <a:endParaRPr lang="en-GB" dirty="0"/>
          </a:p>
        </p:txBody>
      </p:sp>
      <p:sp>
        <p:nvSpPr>
          <p:cNvPr id="4" name="Slide Number Placeholder 3"/>
          <p:cNvSpPr>
            <a:spLocks noGrp="1"/>
          </p:cNvSpPr>
          <p:nvPr>
            <p:ph type="sldNum" sz="quarter" idx="5"/>
          </p:nvPr>
        </p:nvSpPr>
        <p:spPr/>
        <p:txBody>
          <a:bodyPr/>
          <a:lstStyle/>
          <a:p>
            <a:fld id="{27BDEAB2-17CF-9246-A3A0-BEE645801545}" type="slidenum">
              <a:rPr lang="en-US" smtClean="0"/>
              <a:t>4</a:t>
            </a:fld>
            <a:endParaRPr lang="en-US"/>
          </a:p>
        </p:txBody>
      </p:sp>
    </p:spTree>
    <p:extLst>
      <p:ext uri="{BB962C8B-B14F-4D97-AF65-F5344CB8AC3E}">
        <p14:creationId xmlns:p14="http://schemas.microsoft.com/office/powerpoint/2010/main" val="177584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Technical background info:</a:t>
            </a:r>
          </a:p>
          <a:p>
            <a:r>
              <a:rPr lang="en-GB" dirty="0"/>
              <a:t>Explain call back capability and call recording</a:t>
            </a:r>
          </a:p>
          <a:p>
            <a:r>
              <a:rPr lang="en-GB" dirty="0"/>
              <a:t>Demo AI for Guided Help and Knowledge to the agent.</a:t>
            </a:r>
            <a:br>
              <a:rPr lang="en-GB" dirty="0"/>
            </a:b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16C87-7FA6-4F6A-8C44-565B97256B3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392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Technical background info:</a:t>
            </a:r>
          </a:p>
          <a:p>
            <a:r>
              <a:rPr lang="en-GB" dirty="0"/>
              <a:t>Explain call back capability and call recording</a:t>
            </a:r>
          </a:p>
          <a:p>
            <a:r>
              <a:rPr lang="en-GB" dirty="0"/>
              <a:t>Demo AI for Guided Help and Knowledge to the agent.</a:t>
            </a:r>
            <a:br>
              <a:rPr lang="en-GB" dirty="0"/>
            </a:b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16C87-7FA6-4F6A-8C44-565B97256B3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688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Technical background info:</a:t>
            </a:r>
          </a:p>
          <a:p>
            <a:r>
              <a:rPr lang="en-GB" dirty="0"/>
              <a:t>Explain call back capability and call recording</a:t>
            </a:r>
          </a:p>
          <a:p>
            <a:r>
              <a:rPr lang="en-GB" dirty="0"/>
              <a:t>Demo AI for Guided Help and Knowledge to the agent.</a:t>
            </a:r>
            <a:br>
              <a:rPr lang="en-GB" dirty="0"/>
            </a:b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16C87-7FA6-4F6A-8C44-565B97256B3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672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Technical background info:</a:t>
            </a:r>
          </a:p>
          <a:p>
            <a:endParaRPr lang="en-GB" dirty="0"/>
          </a:p>
          <a:p>
            <a:pPr marL="171450" indent="-171450">
              <a:buFont typeface="Arial" panose="020B0604020202020204" pitchFamily="34" charset="0"/>
              <a:buChar char="•"/>
            </a:pPr>
            <a:r>
              <a:rPr lang="en-GB" dirty="0"/>
              <a:t>An existing customer navigates their way through the Bupa </a:t>
            </a:r>
            <a:r>
              <a:rPr lang="en-GB" b="1" dirty="0"/>
              <a:t>website </a:t>
            </a:r>
            <a:r>
              <a:rPr lang="en-GB" dirty="0"/>
              <a:t>to the health cover page to find a number for making a claim on the health insurance</a:t>
            </a:r>
          </a:p>
          <a:p>
            <a:pPr marL="171450" indent="-171450">
              <a:buFont typeface="Arial" panose="020B0604020202020204" pitchFamily="34" charset="0"/>
              <a:buChar char="•"/>
            </a:pPr>
            <a:r>
              <a:rPr lang="en-GB" b="1" dirty="0"/>
              <a:t>Alternatively</a:t>
            </a:r>
            <a:r>
              <a:rPr lang="en-GB" dirty="0"/>
              <a:t>, the customer logs into the Bupa Touch </a:t>
            </a:r>
            <a:r>
              <a:rPr lang="en-GB" b="1" dirty="0"/>
              <a:t>mobile app </a:t>
            </a:r>
            <a:r>
              <a:rPr lang="en-GB" dirty="0"/>
              <a:t>which is based on the native app Xamarin framework. By logging into the app, we know the identity of the customer</a:t>
            </a:r>
          </a:p>
          <a:p>
            <a:pPr marL="171450" indent="-171450">
              <a:buFont typeface="Arial" panose="020B0604020202020204" pitchFamily="34" charset="0"/>
              <a:buChar char="•"/>
            </a:pPr>
            <a:r>
              <a:rPr lang="en-GB" dirty="0"/>
              <a:t>Clicks the number which initiates an internet-based call</a:t>
            </a:r>
          </a:p>
          <a:p>
            <a:pPr marL="171450" indent="-171450">
              <a:buFont typeface="Arial" panose="020B0604020202020204" pitchFamily="34" charset="0"/>
              <a:buChar char="•"/>
            </a:pPr>
            <a:r>
              <a:rPr lang="en-GB" dirty="0"/>
              <a:t>Call connects to the Natural language IVR for call steering</a:t>
            </a:r>
          </a:p>
          <a:p>
            <a:pPr marL="171450" indent="-171450">
              <a:buFont typeface="Arial" panose="020B0604020202020204" pitchFamily="34" charset="0"/>
              <a:buChar char="•"/>
            </a:pPr>
            <a:r>
              <a:rPr lang="en-GB" dirty="0"/>
              <a:t>The meta data associated to the page the customer is calling from, any analytic journey data is captured. Routing decisions should also be possible using this meta data</a:t>
            </a:r>
          </a:p>
          <a:p>
            <a:pPr marL="171450" indent="-171450">
              <a:buFont typeface="Arial" panose="020B0604020202020204" pitchFamily="34" charset="0"/>
              <a:buChar char="•"/>
            </a:pPr>
            <a:r>
              <a:rPr lang="en-GB" dirty="0"/>
              <a:t>The data pertinent to the chat for example, the location on the web site that the call was initiated, the journey the customer took on the website to get to the number is made available to the agent's desktop to allow for a more insightful conversation with the customer</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a:t>
            </a:r>
          </a:p>
          <a:p>
            <a:endParaRPr lang="en-GB" dirty="0"/>
          </a:p>
        </p:txBody>
      </p:sp>
      <p:sp>
        <p:nvSpPr>
          <p:cNvPr id="4" name="Slide Number Placeholder 3"/>
          <p:cNvSpPr>
            <a:spLocks noGrp="1"/>
          </p:cNvSpPr>
          <p:nvPr>
            <p:ph type="sldNum" sz="quarter" idx="5"/>
          </p:nvPr>
        </p:nvSpPr>
        <p:spPr/>
        <p:txBody>
          <a:bodyPr/>
          <a:lstStyle/>
          <a:p>
            <a:fld id="{27BDEAB2-17CF-9246-A3A0-BEE645801545}" type="slidenum">
              <a:rPr lang="en-US" smtClean="0"/>
              <a:t>8</a:t>
            </a:fld>
            <a:endParaRPr lang="en-US"/>
          </a:p>
        </p:txBody>
      </p:sp>
    </p:spTree>
    <p:extLst>
      <p:ext uri="{BB962C8B-B14F-4D97-AF65-F5344CB8AC3E}">
        <p14:creationId xmlns:p14="http://schemas.microsoft.com/office/powerpoint/2010/main" val="4268831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Technical background info:</a:t>
            </a:r>
          </a:p>
          <a:p>
            <a:endParaRPr lang="en-GB" dirty="0"/>
          </a:p>
          <a:p>
            <a:r>
              <a:rPr lang="en-GB" dirty="0"/>
              <a:t>The Supervisor is able to silent monitor the conversation and if necessary, join the conversation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16C87-7FA6-4F6A-8C44-565B97256B3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06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background info:</a:t>
            </a:r>
          </a:p>
          <a:p>
            <a:endParaRPr lang="en-GB" dirty="0"/>
          </a:p>
          <a:p>
            <a:pPr marL="171450" indent="-171450">
              <a:buFont typeface="Arial" panose="020B0604020202020204" pitchFamily="34" charset="0"/>
              <a:buChar char="•"/>
            </a:pPr>
            <a:r>
              <a:rPr lang="en-GB" dirty="0"/>
              <a:t>Customers are banded into different groups ranging from Platinum, Gold Silver and Bronze depending on the services they subscribe to. The Platinum customers have dedicated customer support teams with enhanced SLA’s and hence imperative these are not breached</a:t>
            </a:r>
          </a:p>
          <a:p>
            <a:pPr marL="171450" indent="-171450">
              <a:buFont typeface="Arial" panose="020B0604020202020204" pitchFamily="34" charset="0"/>
              <a:buChar char="•"/>
            </a:pPr>
            <a:r>
              <a:rPr lang="en-GB" dirty="0"/>
              <a:t>A </a:t>
            </a:r>
            <a:r>
              <a:rPr lang="en-GB" b="1" dirty="0"/>
              <a:t>Platinum</a:t>
            </a:r>
            <a:r>
              <a:rPr lang="en-GB" dirty="0"/>
              <a:t> customer logs into the Bupa Touch app which is based on a native app Xamarin framework. By logging into the mobile app, we </a:t>
            </a:r>
            <a:r>
              <a:rPr lang="en-GB" b="1" dirty="0"/>
              <a:t>know the identity of the customer</a:t>
            </a:r>
          </a:p>
          <a:p>
            <a:pPr marL="171450" indent="-171450">
              <a:buFont typeface="Arial" panose="020B0604020202020204" pitchFamily="34" charset="0"/>
              <a:buChar char="•"/>
            </a:pPr>
            <a:r>
              <a:rPr lang="en-GB" dirty="0"/>
              <a:t>Customer elects to start a chat on health cover page. This chat button is dynamically assigned using API’s queries based on the type of customer i.e., a Platinum Gold, Silver or Bronze</a:t>
            </a:r>
          </a:p>
          <a:p>
            <a:pPr marL="171450" indent="-171450">
              <a:buFont typeface="Arial" panose="020B0604020202020204" pitchFamily="34" charset="0"/>
              <a:buChar char="•"/>
            </a:pPr>
            <a:r>
              <a:rPr lang="en-GB" dirty="0"/>
              <a:t>The chat is presented to the appropriate agent team who are </a:t>
            </a:r>
            <a:r>
              <a:rPr lang="en-GB" b="1" dirty="0"/>
              <a:t>presented with the identity of the customer within USD</a:t>
            </a:r>
            <a:r>
              <a:rPr lang="en-GB" dirty="0"/>
              <a:t> and details of what the customer intent is based on what options/pages they have selected in the app to initiate the chat</a:t>
            </a:r>
          </a:p>
          <a:p>
            <a:pPr marL="171450" indent="-171450">
              <a:buFont typeface="Arial" panose="020B0604020202020204" pitchFamily="34" charset="0"/>
              <a:buChar char="•"/>
            </a:pPr>
            <a:r>
              <a:rPr lang="en-GB" dirty="0"/>
              <a:t>During the conversation it is felt that the customer would be better served in the voice channel. As such the agent escalates the chat to a call</a:t>
            </a:r>
          </a:p>
          <a:p>
            <a:pPr marL="171450" indent="-171450">
              <a:buFont typeface="Arial" panose="020B0604020202020204" pitchFamily="34" charset="0"/>
              <a:buChar char="•"/>
            </a:pPr>
            <a:r>
              <a:rPr lang="en-GB" dirty="0"/>
              <a:t>The customer receives a telephone call. The full context and Identity are transferred to voice channel. The customer does not need to re-ID&amp;V themselves and the agent has full visibility of chat conversations</a:t>
            </a:r>
          </a:p>
          <a:p>
            <a:pPr marL="171450" indent="-171450">
              <a:buFont typeface="Arial" panose="020B0604020202020204" pitchFamily="34" charset="0"/>
              <a:buChar char="•"/>
            </a:pPr>
            <a:r>
              <a:rPr lang="en-GB" dirty="0"/>
              <a:t>At the end of the call, the chat and voice transcripts are copied to CRM using API’s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*note – is ID&amp;V needed when coming through the App?</a:t>
            </a:r>
          </a:p>
          <a:p>
            <a:pPr marL="0" indent="0">
              <a:buFont typeface="Arial" panose="020B0604020202020204" pitchFamily="34" charset="0"/>
              <a:buNone/>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Verdana"/>
                <a:ea typeface="+mn-ea"/>
                <a:cs typeface="+mn-cs"/>
              </a:rPr>
              <a:t>Journey 7: </a:t>
            </a:r>
            <a:r>
              <a:rPr lang="en-US" sz="1200" b="1" dirty="0"/>
              <a:t>Customer Identification and Routing – Chat to Voice</a:t>
            </a:r>
            <a:endParaRPr kumimoji="0" lang="en-US" sz="1200" b="1" i="0" u="none" strike="noStrike" kern="1200" cap="none" spc="0" normalizeH="0" baseline="0" noProof="0" dirty="0">
              <a:ln>
                <a:noFill/>
              </a:ln>
              <a:solidFill>
                <a:prstClr val="black"/>
              </a:solidFill>
              <a:effectLst/>
              <a:uLnTx/>
              <a:uFillTx/>
              <a:latin typeface="Verdana"/>
              <a:ea typeface="+mn-ea"/>
              <a:cs typeface="+mn-cs"/>
            </a:endParaRP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Paul is a Platinum Customer. He logs into </a:t>
            </a:r>
            <a:r>
              <a:rPr kumimoji="0" lang="en-GB" sz="1200" b="0" i="0" u="none" strike="noStrike" kern="1200" cap="none" spc="0" normalizeH="0" baseline="0" noProof="0" dirty="0" err="1">
                <a:ln>
                  <a:noFill/>
                </a:ln>
                <a:solidFill>
                  <a:prstClr val="black"/>
                </a:solidFill>
                <a:effectLst/>
                <a:uLnTx/>
                <a:uFillTx/>
                <a:latin typeface="Verdana"/>
                <a:ea typeface="+mn-ea"/>
                <a:cs typeface="+mn-cs"/>
              </a:rPr>
              <a:t>th</a:t>
            </a:r>
            <a:r>
              <a:rPr lang="en-GB" dirty="0">
                <a:solidFill>
                  <a:prstClr val="black"/>
                </a:solidFill>
                <a:latin typeface="Verdana"/>
              </a:rPr>
              <a:t>e Bupa app</a:t>
            </a:r>
            <a:r>
              <a:rPr kumimoji="0" lang="en-GB" sz="1200" b="0" i="0" u="none" strike="noStrike" kern="1200" cap="none" spc="0" normalizeH="0" baseline="0" noProof="0" dirty="0">
                <a:ln>
                  <a:noFill/>
                </a:ln>
                <a:solidFill>
                  <a:prstClr val="black"/>
                </a:solidFill>
                <a:effectLst/>
                <a:uLnTx/>
                <a:uFillTx/>
                <a:latin typeface="Verdana"/>
                <a:ea typeface="+mn-ea"/>
                <a:cs typeface="+mn-cs"/>
              </a:rPr>
              <a:t> and initiates a chat on the health cover page. He completes his ID&amp;V check and is transferred to an agent. The chat is identified as high priority as Paul is a Platinum customer. Skills based routed is used to direct the chat to the appropriate team (dedicated Platinum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Hello</a:t>
            </a:r>
            <a:r>
              <a:rPr lang="en-GB" dirty="0">
                <a:solidFill>
                  <a:prstClr val="black"/>
                </a:solidFill>
                <a:latin typeface="Verdana"/>
              </a:rPr>
              <a:t> and welcome to Bupa’s platinum member care team</a:t>
            </a:r>
            <a:r>
              <a:rPr kumimoji="0" lang="en-GB" sz="1200" b="0" i="0" u="none" strike="noStrike" kern="1200" cap="none" spc="0" normalizeH="0" baseline="0" noProof="0" dirty="0">
                <a:ln>
                  <a:noFill/>
                </a:ln>
                <a:solidFill>
                  <a:prstClr val="black"/>
                </a:solidFill>
                <a:effectLst/>
                <a:uLnTx/>
                <a:uFillTx/>
                <a:latin typeface="Verdana"/>
                <a:ea typeface="+mn-ea"/>
                <a:cs typeface="+mn-cs"/>
              </a:rPr>
              <a:t>. Are you looking to add someone to your </a:t>
            </a:r>
            <a:r>
              <a:rPr lang="en-GB" dirty="0">
                <a:solidFill>
                  <a:prstClr val="black"/>
                </a:solidFill>
                <a:latin typeface="Verdana"/>
              </a:rPr>
              <a:t>plan </a:t>
            </a:r>
            <a:r>
              <a:rPr kumimoji="0" lang="en-GB" sz="1200" b="0" i="0" u="none" strike="noStrike" kern="1200" cap="none" spc="0" normalizeH="0" baseline="0" noProof="0" dirty="0">
                <a:ln>
                  <a:noFill/>
                </a:ln>
                <a:solidFill>
                  <a:prstClr val="black"/>
                </a:solidFill>
                <a:effectLst/>
                <a:uLnTx/>
                <a:uFillTx/>
                <a:latin typeface="Verdana"/>
                <a:ea typeface="+mn-ea"/>
                <a:cs typeface="+mn-cs"/>
              </a:rPr>
              <a:t>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Paul:	Hello, I asked for my wife to be added to my plan over a week ago but she’s still not appearing on the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I’m sorry to hear that Paul, can you please confirm your wife’s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Paul:	Sophie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Let me look into that for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It appears as though the form is missing some details. Please could you resubmit?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Paul:	</a:t>
            </a:r>
            <a:r>
              <a:rPr kumimoji="0" lang="en-GB" sz="1200" b="0" i="0" u="none" strike="noStrike" kern="1200" cap="none" spc="0" normalizeH="0" baseline="0" noProof="0" dirty="0">
                <a:ln>
                  <a:noFill/>
                </a:ln>
                <a:solidFill>
                  <a:prstClr val="black"/>
                </a:solidFill>
                <a:effectLst/>
                <a:uLnTx/>
                <a:uFillTx/>
                <a:latin typeface="Verdana"/>
                <a:ea typeface="+mn-ea"/>
                <a:cs typeface="+mn-cs"/>
              </a:rPr>
              <a:t>I’m really unhappy about this as I’ve already completed this form once before.</a:t>
            </a:r>
          </a:p>
          <a:p>
            <a:pPr>
              <a:defRPr/>
            </a:pPr>
            <a:r>
              <a:rPr lang="en-GB" dirty="0">
                <a:solidFill>
                  <a:prstClr val="black"/>
                </a:solidFill>
                <a:latin typeface="Verdana"/>
              </a:rPr>
              <a:t>Rob: 	It may be best to discuss this over the phone if you’re happy for us to give you a 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Paul:	Fine</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Okay Paul, someone will call you shortly</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*Agent escalates the chat to a call and the customer receives a telephone call from a complaint handler. The full context and Identity are transferred to voice channel (Whisper – Platinum Complaint). The customer does not need to re-ID&amp;V themselves and the agent has full visibility of chat conversations.*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Paul:	Hello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Helen:	Hi Paul, it’s Helen calling from Bupa healthcare. I understand you’re unhappy that your wife hasn’t been added to your plan. I’m 	sorry to hear this, let me resolve this for you.</a:t>
            </a:r>
          </a:p>
          <a:p>
            <a:pPr marL="0" indent="0">
              <a:buFont typeface="Arial" panose="020B0604020202020204" pitchFamily="34" charset="0"/>
              <a:buNone/>
            </a:pPr>
            <a:endParaRPr lang="en-GB" dirty="0"/>
          </a:p>
          <a:p>
            <a:endParaRPr lang="en-GB" dirty="0"/>
          </a:p>
        </p:txBody>
      </p:sp>
      <p:sp>
        <p:nvSpPr>
          <p:cNvPr id="4" name="Slide Number Placeholder 3"/>
          <p:cNvSpPr>
            <a:spLocks noGrp="1"/>
          </p:cNvSpPr>
          <p:nvPr>
            <p:ph type="sldNum" sz="quarter" idx="5"/>
          </p:nvPr>
        </p:nvSpPr>
        <p:spPr/>
        <p:txBody>
          <a:bodyPr/>
          <a:lstStyle/>
          <a:p>
            <a:fld id="{27BDEAB2-17CF-9246-A3A0-BEE645801545}" type="slidenum">
              <a:rPr lang="en-US" smtClean="0"/>
              <a:t>10</a:t>
            </a:fld>
            <a:endParaRPr lang="en-US"/>
          </a:p>
        </p:txBody>
      </p:sp>
    </p:spTree>
    <p:extLst>
      <p:ext uri="{BB962C8B-B14F-4D97-AF65-F5344CB8AC3E}">
        <p14:creationId xmlns:p14="http://schemas.microsoft.com/office/powerpoint/2010/main" val="1205124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in sentiment analysis – picks up unhappy customer and picks up action to escalate to a complaint handler</a:t>
            </a:r>
          </a:p>
          <a:p>
            <a:r>
              <a:rPr lang="en-GB" dirty="0"/>
              <a:t>Resolved </a:t>
            </a:r>
          </a:p>
          <a:p>
            <a:r>
              <a:rPr lang="en-GB" dirty="0"/>
              <a:t>Skill based routing – platinum customer and escalation to complaint handler. Whisper – platinum complaint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16C87-7FA6-4F6A-8C44-565B97256B3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412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vmlDrawing" Target="../drawings/vmlDrawing6.v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11.sv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vmlDrawing" Target="../drawings/vmlDrawing8.vml"/><Relationship Id="rId5" Type="http://schemas.openxmlformats.org/officeDocument/2006/relationships/image" Target="../media/image15.emf"/><Relationship Id="rId4" Type="http://schemas.openxmlformats.org/officeDocument/2006/relationships/oleObject" Target="../embeddings/oleObject8.bin"/></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10.vml"/><Relationship Id="rId6" Type="http://schemas.openxmlformats.org/officeDocument/2006/relationships/image" Target="../media/image1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image" Target="../media/image16.jpe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Master" Target="../slideMasters/slideMaster4.xml"/><Relationship Id="rId7" Type="http://schemas.openxmlformats.org/officeDocument/2006/relationships/image" Target="../media/image1.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emf"/><Relationship Id="rId5" Type="http://schemas.openxmlformats.org/officeDocument/2006/relationships/oleObject" Target="../embeddings/oleObject12.bin"/><Relationship Id="rId10" Type="http://schemas.openxmlformats.org/officeDocument/2006/relationships/image" Target="../media/image6.png"/><Relationship Id="rId4" Type="http://schemas.openxmlformats.org/officeDocument/2006/relationships/image" Target="../media/image17.jpeg"/><Relationship Id="rId9"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Master" Target="../slideMasters/slideMaster4.xml"/><Relationship Id="rId7" Type="http://schemas.openxmlformats.org/officeDocument/2006/relationships/image" Target="../media/image19.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13.bin"/><Relationship Id="rId10" Type="http://schemas.openxmlformats.org/officeDocument/2006/relationships/image" Target="../media/image6.png"/><Relationship Id="rId4" Type="http://schemas.openxmlformats.org/officeDocument/2006/relationships/image" Target="../media/image17.jpeg"/><Relationship Id="rId9"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Master" Target="../slideMasters/slideMaster4.xml"/><Relationship Id="rId7" Type="http://schemas.openxmlformats.org/officeDocument/2006/relationships/image" Target="../media/image1.png"/><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4.bin"/><Relationship Id="rId10" Type="http://schemas.openxmlformats.org/officeDocument/2006/relationships/image" Target="../media/image6.png"/><Relationship Id="rId4" Type="http://schemas.openxmlformats.org/officeDocument/2006/relationships/image" Target="../media/image17.jpeg"/><Relationship Id="rId9"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Master" Target="../slideMasters/slideMaster4.xml"/><Relationship Id="rId7" Type="http://schemas.openxmlformats.org/officeDocument/2006/relationships/image" Target="../media/image19.png"/><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10" Type="http://schemas.openxmlformats.org/officeDocument/2006/relationships/image" Target="../media/image6.png"/><Relationship Id="rId4" Type="http://schemas.openxmlformats.org/officeDocument/2006/relationships/image" Target="../media/image17.jpeg"/><Relationship Id="rId9"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Master" Target="../slideMasters/slideMaster4.xml"/><Relationship Id="rId7" Type="http://schemas.openxmlformats.org/officeDocument/2006/relationships/image" Target="../media/image19.png"/><Relationship Id="rId2" Type="http://schemas.openxmlformats.org/officeDocument/2006/relationships/tags" Target="../tags/tag16.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6.bin"/><Relationship Id="rId4" Type="http://schemas.openxmlformats.org/officeDocument/2006/relationships/image" Target="../media/image20.jpeg"/><Relationship Id="rId9"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4.xml"/><Relationship Id="rId7" Type="http://schemas.openxmlformats.org/officeDocument/2006/relationships/image" Target="../media/image19.png"/><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5.emf"/><Relationship Id="rId5" Type="http://schemas.openxmlformats.org/officeDocument/2006/relationships/oleObject" Target="../embeddings/oleObject17.bin"/><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8" Type="http://schemas.openxmlformats.org/officeDocument/2006/relationships/hyperlink" Target="http://www.linkedin.com/company/capgemini" TargetMode="External"/><Relationship Id="rId13"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svg"/><Relationship Id="rId12" Type="http://schemas.openxmlformats.org/officeDocument/2006/relationships/hyperlink" Target="http://www.twitter.com/capgemini" TargetMode="External"/><Relationship Id="rId17" Type="http://schemas.openxmlformats.org/officeDocument/2006/relationships/image" Target="../media/image40.png"/><Relationship Id="rId2" Type="http://schemas.openxmlformats.org/officeDocument/2006/relationships/tags" Target="../tags/tag19.xml"/><Relationship Id="rId16" Type="http://schemas.openxmlformats.org/officeDocument/2006/relationships/hyperlink" Target="http://www.facebook.com/capgemini" TargetMode="External"/><Relationship Id="rId1" Type="http://schemas.openxmlformats.org/officeDocument/2006/relationships/vmlDrawing" Target="../drawings/vmlDrawing19.vml"/><Relationship Id="rId6" Type="http://schemas.openxmlformats.org/officeDocument/2006/relationships/image" Target="../media/image1.png"/><Relationship Id="rId11" Type="http://schemas.openxmlformats.org/officeDocument/2006/relationships/image" Target="../media/image37.png"/><Relationship Id="rId5" Type="http://schemas.openxmlformats.org/officeDocument/2006/relationships/image" Target="../media/image35.emf"/><Relationship Id="rId15" Type="http://schemas.openxmlformats.org/officeDocument/2006/relationships/image" Target="../media/image39.png"/><Relationship Id="rId10" Type="http://schemas.openxmlformats.org/officeDocument/2006/relationships/hyperlink" Target="http://www.slideshare.net/capgemini" TargetMode="External"/><Relationship Id="rId4" Type="http://schemas.openxmlformats.org/officeDocument/2006/relationships/oleObject" Target="../embeddings/oleObject19.bin"/><Relationship Id="rId9" Type="http://schemas.openxmlformats.org/officeDocument/2006/relationships/image" Target="../media/image36.png"/><Relationship Id="rId14" Type="http://schemas.openxmlformats.org/officeDocument/2006/relationships/hyperlink" Target="http://www.youtube.com/capgeminimedia" TargetMode="External"/></Relationships>
</file>

<file path=ppt/slideLayouts/_rels/slideLayout6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9.png"/></Relationships>
</file>

<file path=ppt/slideLayouts/_rels/slideLayout62.xml.rels><?xml version="1.0" encoding="UTF-8" standalone="yes"?>
<Relationships xmlns="http://schemas.openxmlformats.org/package/2006/relationships"><Relationship Id="rId8" Type="http://schemas.openxmlformats.org/officeDocument/2006/relationships/hyperlink" Target="http://www.slideshare.net/capgemini" TargetMode="External"/><Relationship Id="rId13"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6.png"/><Relationship Id="rId12" Type="http://schemas.openxmlformats.org/officeDocument/2006/relationships/hyperlink" Target="http://www.youtube.com/capgeminimedia" TargetMode="External"/><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hyperlink" Target="http://www.linkedin.com/company/capgemini" TargetMode="External"/><Relationship Id="rId11" Type="http://schemas.openxmlformats.org/officeDocument/2006/relationships/image" Target="../media/image38.png"/><Relationship Id="rId5" Type="http://schemas.openxmlformats.org/officeDocument/2006/relationships/image" Target="../media/image26.svg"/><Relationship Id="rId15" Type="http://schemas.openxmlformats.org/officeDocument/2006/relationships/image" Target="../media/image40.png"/><Relationship Id="rId10" Type="http://schemas.openxmlformats.org/officeDocument/2006/relationships/hyperlink" Target="http://www.twitter.com/capgemini" TargetMode="External"/><Relationship Id="rId4" Type="http://schemas.openxmlformats.org/officeDocument/2006/relationships/image" Target="../media/image25.png"/><Relationship Id="rId9" Type="http://schemas.openxmlformats.org/officeDocument/2006/relationships/image" Target="../media/image37.png"/><Relationship Id="rId14" Type="http://schemas.openxmlformats.org/officeDocument/2006/relationships/hyperlink" Target="http://www.facebook.com/capgemini"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image" Target="../media/image4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78000">
              <a:schemeClr val="tx2">
                <a:lumMod val="50000"/>
              </a:schemeClr>
            </a:gs>
            <a:gs pos="52000">
              <a:schemeClr val="tx1"/>
            </a:gs>
          </a:gsLst>
          <a:lin ang="2700000" scaled="1"/>
        </a:gradFill>
        <a:effectLst/>
      </p:bgPr>
    </p:bg>
    <p:spTree>
      <p:nvGrpSpPr>
        <p:cNvPr id="1" name=""/>
        <p:cNvGrpSpPr/>
        <p:nvPr/>
      </p:nvGrpSpPr>
      <p:grpSpPr>
        <a:xfrm>
          <a:off x="0" y="0"/>
          <a:ext cx="0" cy="0"/>
          <a:chOff x="0" y="0"/>
          <a:chExt cx="0" cy="0"/>
        </a:xfrm>
      </p:grpSpPr>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07415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550200" y="0"/>
            <a:ext cx="11091600" cy="1104900"/>
          </a:xfrm>
          <a:prstGeom prst="rect">
            <a:avLst/>
          </a:prstGeom>
        </p:spPr>
        <p:txBody>
          <a:bodyPr tIns="180000"/>
          <a:lstStyle>
            <a:lvl1pPr>
              <a:spcBef>
                <a:spcPts val="0"/>
              </a:spcBef>
              <a:defRPr spc="200" baseline="0"/>
            </a:lvl1pPr>
          </a:lstStyle>
          <a:p>
            <a:r>
              <a:rPr lang="en-US" noProof="0"/>
              <a:t>Click to edit Master title style</a:t>
            </a:r>
          </a:p>
        </p:txBody>
      </p:sp>
      <p:sp>
        <p:nvSpPr>
          <p:cNvPr id="4" name="Text Placeholder 3"/>
          <p:cNvSpPr>
            <a:spLocks noGrp="1"/>
          </p:cNvSpPr>
          <p:nvPr>
            <p:ph type="body" sz="quarter" idx="10"/>
          </p:nvPr>
        </p:nvSpPr>
        <p:spPr>
          <a:xfrm>
            <a:off x="550200" y="1815351"/>
            <a:ext cx="11091600" cy="4466201"/>
          </a:xfrm>
        </p:spPr>
        <p:txBody>
          <a:bodyPr numCol="2">
            <a:normAutofit/>
          </a:bodyPr>
          <a:lstStyle>
            <a:lvl1pPr>
              <a:defRPr sz="2000"/>
            </a:lvl1pPr>
            <a:lvl2pPr marL="273050" indent="-273050">
              <a:defRPr sz="1800"/>
            </a:lvl2pPr>
            <a:lvl3pPr marL="531813" indent="-258763">
              <a:buClr>
                <a:schemeClr val="accent1"/>
              </a:buClr>
              <a:defRPr sz="1600"/>
            </a:lvl3pPr>
            <a:lvl4pPr marL="723900" indent="-192088">
              <a:buClr>
                <a:schemeClr val="accent1"/>
              </a:buClr>
              <a:defRPr sz="14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Espace réservé du texte 4"/>
          <p:cNvSpPr>
            <a:spLocks noGrp="1"/>
          </p:cNvSpPr>
          <p:nvPr>
            <p:ph type="body" sz="quarter" idx="11" hasCustomPrompt="1"/>
          </p:nvPr>
        </p:nvSpPr>
        <p:spPr>
          <a:xfrm>
            <a:off x="550200" y="1148607"/>
            <a:ext cx="11091600" cy="504056"/>
          </a:xfrm>
          <a:prstGeom prst="rect">
            <a:avLst/>
          </a:prstGeom>
        </p:spPr>
        <p:txBody>
          <a:bodyPr>
            <a:normAutofit/>
          </a:bodyPr>
          <a:lstStyle>
            <a:lvl1pPr>
              <a:spcBef>
                <a:spcPts val="0"/>
              </a:spcBef>
              <a:defRPr sz="2200" spc="-110" baseline="0">
                <a:solidFill>
                  <a:schemeClr val="accent1"/>
                </a:solidFill>
              </a:defRPr>
            </a:lvl1pPr>
          </a:lstStyle>
          <a:p>
            <a:pPr lvl="0"/>
            <a:r>
              <a:rPr lang="en-US" noProof="0"/>
              <a:t>Click to edit Master subtitle styles</a:t>
            </a:r>
          </a:p>
        </p:txBody>
      </p:sp>
    </p:spTree>
    <p:extLst>
      <p:ext uri="{BB962C8B-B14F-4D97-AF65-F5344CB8AC3E}">
        <p14:creationId xmlns:p14="http://schemas.microsoft.com/office/powerpoint/2010/main" val="2150969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9294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8DF833-A2AC-479E-8E82-0436189A3224}"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4717D-C21F-403A-AF48-9BA8E6CD6761}" type="slidenum">
              <a:rPr lang="en-US" smtClean="0"/>
              <a:t>‹#›</a:t>
            </a:fld>
            <a:endParaRPr lang="en-US"/>
          </a:p>
        </p:txBody>
      </p:sp>
    </p:spTree>
    <p:extLst>
      <p:ext uri="{BB962C8B-B14F-4D97-AF65-F5344CB8AC3E}">
        <p14:creationId xmlns:p14="http://schemas.microsoft.com/office/powerpoint/2010/main" val="897560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2"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180000" rIns="0" bIns="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3145255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Autofit/>
          </a:bodyPr>
          <a:lstStyle>
            <a:lvl1pPr>
              <a:defRPr lang="pt-PT" sz="2400" b="1" dirty="0"/>
            </a:lvl1pPr>
          </a:lstStyle>
          <a:p>
            <a:pPr lvl="0">
              <a:lnSpc>
                <a:spcPts val="3000"/>
              </a:lnSpc>
            </a:pPr>
            <a:r>
              <a:rPr lang="en-US"/>
              <a:t>Click to add title</a:t>
            </a:r>
            <a:endParaRPr lang="pt-PT"/>
          </a:p>
        </p:txBody>
      </p:sp>
      <p:sp>
        <p:nvSpPr>
          <p:cNvPr id="12" name="Retângulo 43">
            <a:extLst>
              <a:ext uri="{FF2B5EF4-FFF2-40B4-BE49-F238E27FC236}">
                <a16:creationId xmlns:a16="http://schemas.microsoft.com/office/drawing/2014/main" id="{86270E95-835F-4573-9283-74942A59EF55}"/>
              </a:ext>
            </a:extLst>
          </p:cNvPr>
          <p:cNvSpPr/>
          <p:nvPr userDrawn="1"/>
        </p:nvSpPr>
        <p:spPr>
          <a:xfrm>
            <a:off x="9525000" y="6603930"/>
            <a:ext cx="2039020" cy="123111"/>
          </a:xfrm>
          <a:prstGeom prst="rect">
            <a:avLst/>
          </a:prstGeom>
        </p:spPr>
        <p:txBody>
          <a:bodyPr wrap="none" lIns="0" tIns="0" rIns="0" bIns="0" anchor="ctr" anchorCtr="0">
            <a:spAutoFit/>
          </a:bodyPr>
          <a:lstStyle/>
          <a:p>
            <a:pPr algn="r"/>
            <a:r>
              <a:rPr lang="en-US" sz="80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1087380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5511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0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3293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9742436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192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re seul">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D15689C9-233E-4837-9F05-388CDBCF8F25}"/>
              </a:ext>
            </a:extLst>
          </p:cNvPr>
          <p:cNvGraphicFramePr/>
          <p:nvPr/>
        </p:nvGraphicFramePr>
        <p:xfrm>
          <a:off x="1593" y="1593"/>
          <a:ext cx="1591" cy="1591"/>
        </p:xfrm>
        <a:graphic>
          <a:graphicData uri="http://schemas.openxmlformats.org/presentationml/2006/ole">
            <mc:AlternateContent xmlns:mc="http://schemas.openxmlformats.org/markup-compatibility/2006">
              <mc:Choice xmlns:v="urn:schemas-microsoft-com:vml" Requires="v">
                <p:oleObj spid="_x0000_s6148" r:id="rId3" imgW="5513" imgH="5500" progId="">
                  <p:embed/>
                </p:oleObj>
              </mc:Choice>
              <mc:Fallback>
                <p:oleObj r:id="rId3" imgW="5513" imgH="5500" progId="">
                  <p:embed/>
                  <p:pic>
                    <p:nvPicPr>
                      <p:cNvPr id="2" name="Object 4" hidden="1">
                        <a:extLst>
                          <a:ext uri="{FF2B5EF4-FFF2-40B4-BE49-F238E27FC236}">
                            <a16:creationId xmlns:a16="http://schemas.microsoft.com/office/drawing/2014/main" id="{D15689C9-233E-4837-9F05-388CDBCF8F25}"/>
                          </a:ext>
                        </a:extLst>
                      </p:cNvPr>
                      <p:cNvPicPr/>
                      <p:nvPr/>
                    </p:nvPicPr>
                    <p:blipFill>
                      <a:blip r:embed="rId4"/>
                      <a:stretch>
                        <a:fillRect/>
                      </a:stretch>
                    </p:blipFill>
                    <p:spPr>
                      <a:xfrm>
                        <a:off x="1593" y="1593"/>
                        <a:ext cx="1591" cy="1591"/>
                      </a:xfrm>
                      <a:prstGeom prst="rect">
                        <a:avLst/>
                      </a:prstGeom>
                    </p:spPr>
                  </p:pic>
                </p:oleObj>
              </mc:Fallback>
            </mc:AlternateContent>
          </a:graphicData>
        </a:graphic>
      </p:graphicFrame>
      <p:sp>
        <p:nvSpPr>
          <p:cNvPr id="3" name="Title 1">
            <a:extLst>
              <a:ext uri="{FF2B5EF4-FFF2-40B4-BE49-F238E27FC236}">
                <a16:creationId xmlns:a16="http://schemas.microsoft.com/office/drawing/2014/main" id="{AC66C236-9166-445B-B7C9-218850E4B45E}"/>
              </a:ext>
            </a:extLst>
          </p:cNvPr>
          <p:cNvSpPr txBox="1">
            <a:spLocks noGrp="1"/>
          </p:cNvSpPr>
          <p:nvPr>
            <p:ph type="title"/>
          </p:nvPr>
        </p:nvSpPr>
        <p:spPr>
          <a:xfrm>
            <a:off x="550205" y="1"/>
            <a:ext cx="5545799" cy="1105199"/>
          </a:xfrm>
        </p:spPr>
        <p:txBody>
          <a:bodyPr tIns="179999"/>
          <a:lstStyle>
            <a:lvl1pPr>
              <a:lnSpc>
                <a:spcPct val="100000"/>
              </a:lnSpc>
              <a:defRPr lang="en-US"/>
            </a:lvl1pPr>
          </a:lstStyle>
          <a:p>
            <a:pPr lvl="0"/>
            <a:r>
              <a:rPr lang="en-US"/>
              <a:t>Click to edit Master title style</a:t>
            </a:r>
            <a:endParaRPr lang="en-GB"/>
          </a:p>
        </p:txBody>
      </p:sp>
    </p:spTree>
    <p:extLst>
      <p:ext uri="{BB962C8B-B14F-4D97-AF65-F5344CB8AC3E}">
        <p14:creationId xmlns:p14="http://schemas.microsoft.com/office/powerpoint/2010/main" val="41669515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74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purple">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8CCCBC14-D599-4EA7-9BC4-E710373F2D23}"/>
              </a:ext>
            </a:extLst>
          </p:cNvPr>
          <p:cNvSpPr>
            <a:spLocks noGrp="1"/>
          </p:cNvSpPr>
          <p:nvPr>
            <p:ph type="title"/>
          </p:nvPr>
        </p:nvSpPr>
        <p:spPr>
          <a:xfrm>
            <a:off x="550863" y="6907"/>
            <a:ext cx="10873877" cy="1127300"/>
          </a:xfrm>
          <a:prstGeom prst="rect">
            <a:avLst/>
          </a:prstGeom>
        </p:spPr>
        <p:txBody>
          <a:bodyPr vert="horz" lIns="0" tIns="180000" rIns="0" bIns="0" rtlCol="0" anchor="t" anchorCtr="0">
            <a:noAutofit/>
          </a:bodyPr>
          <a:lstStyle>
            <a:lvl1pPr>
              <a:defRPr>
                <a:solidFill>
                  <a:schemeClr val="tx1"/>
                </a:solidFill>
              </a:defRPr>
            </a:lvl1pPr>
          </a:lstStyle>
          <a:p>
            <a:r>
              <a:rPr lang="en-US"/>
              <a:t>Click to edit Master title style</a:t>
            </a:r>
            <a:endParaRPr lang="de-DE"/>
          </a:p>
        </p:txBody>
      </p:sp>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550200" y="1125538"/>
            <a:ext cx="11090938" cy="323165"/>
          </a:xfrm>
        </p:spPr>
        <p:txBody>
          <a:bodyPr lIns="0">
            <a:spAutoFit/>
          </a:bodyPr>
          <a:lstStyle>
            <a:lvl1pPr>
              <a:defRPr sz="1600" b="1">
                <a:solidFill>
                  <a:schemeClr val="tx1"/>
                </a:solidFill>
                <a:latin typeface="+mn-lt"/>
              </a:defRPr>
            </a:lvl1pPr>
          </a:lstStyle>
          <a:p>
            <a:pPr lvl="0"/>
            <a:r>
              <a:rPr lang="en-US"/>
              <a:t>Click to edit Master text styles</a:t>
            </a:r>
          </a:p>
        </p:txBody>
      </p:sp>
      <p:grpSp>
        <p:nvGrpSpPr>
          <p:cNvPr id="13" name="Google Shape;15;p1">
            <a:extLst>
              <a:ext uri="{FF2B5EF4-FFF2-40B4-BE49-F238E27FC236}">
                <a16:creationId xmlns:a16="http://schemas.microsoft.com/office/drawing/2014/main" id="{7554D768-BE66-5A49-BF44-0DEABE1AC942}"/>
              </a:ext>
            </a:extLst>
          </p:cNvPr>
          <p:cNvGrpSpPr/>
          <p:nvPr userDrawn="1"/>
        </p:nvGrpSpPr>
        <p:grpSpPr>
          <a:xfrm>
            <a:off x="11501102" y="171573"/>
            <a:ext cx="419436" cy="388988"/>
            <a:chOff x="11501102" y="171573"/>
            <a:chExt cx="419436" cy="388988"/>
          </a:xfrm>
        </p:grpSpPr>
        <p:sp>
          <p:nvSpPr>
            <p:cNvPr id="14" name="Google Shape;16;p1">
              <a:extLst>
                <a:ext uri="{FF2B5EF4-FFF2-40B4-BE49-F238E27FC236}">
                  <a16:creationId xmlns:a16="http://schemas.microsoft.com/office/drawing/2014/main" id="{A483246B-26C2-0146-82FB-D4932E85C015}"/>
                </a:ext>
              </a:extLst>
            </p:cNvPr>
            <p:cNvSpPr/>
            <p:nvPr/>
          </p:nvSpPr>
          <p:spPr>
            <a:xfrm>
              <a:off x="11644642" y="334376"/>
              <a:ext cx="275896" cy="226185"/>
            </a:xfrm>
            <a:custGeom>
              <a:avLst/>
              <a:gdLst/>
              <a:ahLst/>
              <a:cxnLst/>
              <a:rect l="l" t="t" r="r" b="b"/>
              <a:pathLst>
                <a:path w="188" h="154" extrusionOk="0">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 name="Google Shape;17;p1">
              <a:extLst>
                <a:ext uri="{FF2B5EF4-FFF2-40B4-BE49-F238E27FC236}">
                  <a16:creationId xmlns:a16="http://schemas.microsoft.com/office/drawing/2014/main" id="{11064EEA-BF33-E54A-93AB-13114BF1B061}"/>
                </a:ext>
              </a:extLst>
            </p:cNvPr>
            <p:cNvSpPr/>
            <p:nvPr/>
          </p:nvSpPr>
          <p:spPr>
            <a:xfrm>
              <a:off x="11501102" y="171573"/>
              <a:ext cx="419436" cy="356676"/>
            </a:xfrm>
            <a:custGeom>
              <a:avLst/>
              <a:gdLst/>
              <a:ahLst/>
              <a:cxnLst/>
              <a:rect l="l" t="t" r="r" b="b"/>
              <a:pathLst>
                <a:path w="286" h="243" extrusionOk="0">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extLst>
      <p:ext uri="{BB962C8B-B14F-4D97-AF65-F5344CB8AC3E}">
        <p14:creationId xmlns:p14="http://schemas.microsoft.com/office/powerpoint/2010/main" val="385545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1 with line">
    <p:bg>
      <p:bgPr>
        <a:solidFill>
          <a:srgbClr val="03001E"/>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172"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ctrTitle" hasCustomPrompt="1"/>
          </p:nvPr>
        </p:nvSpPr>
        <p:spPr>
          <a:xfrm>
            <a:off x="407988" y="1838444"/>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ct val="100000"/>
              </a:lnSpc>
              <a:spcBef>
                <a:spcPts val="600"/>
              </a:spcBef>
              <a:defRPr lang="en-US" sz="3600" b="0" dirty="0">
                <a:solidFill>
                  <a:schemeClr val="accent1"/>
                </a:solidFill>
              </a:defRPr>
            </a:lvl1pPr>
          </a:lstStyle>
          <a:p>
            <a:pPr marL="0" lvl="0"/>
            <a:r>
              <a:rPr lang="en-US"/>
              <a:t>Click to insert title</a:t>
            </a:r>
          </a:p>
        </p:txBody>
      </p:sp>
      <p:sp>
        <p:nvSpPr>
          <p:cNvPr id="18" name="Subtitle 2"/>
          <p:cNvSpPr>
            <a:spLocks noGrp="1"/>
          </p:cNvSpPr>
          <p:nvPr>
            <p:ph type="subTitle" idx="1" hasCustomPrompt="1"/>
          </p:nvPr>
        </p:nvSpPr>
        <p:spPr>
          <a:xfrm>
            <a:off x="407988" y="3456471"/>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a:t>Click to insert presenter, location, and date</a:t>
            </a:r>
          </a:p>
        </p:txBody>
      </p:sp>
      <p:grpSp>
        <p:nvGrpSpPr>
          <p:cNvPr id="3" name="Group 2"/>
          <p:cNvGrpSpPr/>
          <p:nvPr userDrawn="1"/>
        </p:nvGrpSpPr>
        <p:grpSpPr>
          <a:xfrm>
            <a:off x="407988" y="436734"/>
            <a:ext cx="2339268" cy="526008"/>
            <a:chOff x="407988" y="5950844"/>
            <a:chExt cx="2339268" cy="526008"/>
          </a:xfrm>
        </p:grpSpPr>
        <p:grpSp>
          <p:nvGrpSpPr>
            <p:cNvPr id="15" name="Group 14">
              <a:extLst>
                <a:ext uri="{FF2B5EF4-FFF2-40B4-BE49-F238E27FC236}">
                  <a16:creationId xmlns:a16="http://schemas.microsoft.com/office/drawing/2014/main" id="{46B4B5E0-DA37-4DBA-B3B3-3AAA054A0CA6}"/>
                </a:ext>
              </a:extLst>
            </p:cNvPr>
            <p:cNvGrpSpPr>
              <a:grpSpLocks noChangeAspect="1"/>
            </p:cNvGrpSpPr>
            <p:nvPr userDrawn="1"/>
          </p:nvGrpSpPr>
          <p:grpSpPr>
            <a:xfrm>
              <a:off x="407988" y="6005930"/>
              <a:ext cx="2112264" cy="470922"/>
              <a:chOff x="728662" y="4465638"/>
              <a:chExt cx="5354639" cy="1193798"/>
            </a:xfrm>
          </p:grpSpPr>
          <p:sp>
            <p:nvSpPr>
              <p:cNvPr id="20" name="Freeform 11">
                <a:extLst>
                  <a:ext uri="{FF2B5EF4-FFF2-40B4-BE49-F238E27FC236}">
                    <a16:creationId xmlns:a16="http://schemas.microsoft.com/office/drawing/2014/main" id="{5B32C90C-A3F8-4FBD-B1DC-A7F7F77D04E7}"/>
                  </a:ext>
                </a:extLst>
              </p:cNvPr>
              <p:cNvSpPr>
                <a:spLocks/>
              </p:cNvSpPr>
              <p:nvPr userDrawn="1"/>
            </p:nvSpPr>
            <p:spPr bwMode="auto">
              <a:xfrm>
                <a:off x="5464175" y="4830760"/>
                <a:ext cx="619126"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21" name="Freeform 12">
                <a:extLst>
                  <a:ext uri="{FF2B5EF4-FFF2-40B4-BE49-F238E27FC236}">
                    <a16:creationId xmlns:a16="http://schemas.microsoft.com/office/drawing/2014/main" id="{4129D67E-CA09-4012-ACE6-199E9801FAAD}"/>
                  </a:ext>
                </a:extLst>
              </p:cNvPr>
              <p:cNvSpPr>
                <a:spLocks noEditPoints="1"/>
              </p:cNvSpPr>
              <p:nvPr userDrawn="1"/>
            </p:nvSpPr>
            <p:spPr bwMode="auto">
              <a:xfrm>
                <a:off x="728662" y="4483099"/>
                <a:ext cx="4352928" cy="1176337"/>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22" name="Freeform 13">
                <a:extLst>
                  <a:ext uri="{FF2B5EF4-FFF2-40B4-BE49-F238E27FC236}">
                    <a16:creationId xmlns:a16="http://schemas.microsoft.com/office/drawing/2014/main" id="{A2744AD4-2D17-4A98-B83E-BA3821D32AFC}"/>
                  </a:ext>
                </a:extLst>
              </p:cNvPr>
              <p:cNvSpPr>
                <a:spLocks/>
              </p:cNvSpPr>
              <p:nvPr userDrawn="1"/>
            </p:nvSpPr>
            <p:spPr bwMode="auto">
              <a:xfrm>
                <a:off x="4013201" y="4541836"/>
                <a:ext cx="120649"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23" name="Freeform 14">
                <a:extLst>
                  <a:ext uri="{FF2B5EF4-FFF2-40B4-BE49-F238E27FC236}">
                    <a16:creationId xmlns:a16="http://schemas.microsoft.com/office/drawing/2014/main" id="{27F5C11D-4079-459F-B8CF-4E313C3BBF63}"/>
                  </a:ext>
                </a:extLst>
              </p:cNvPr>
              <p:cNvSpPr>
                <a:spLocks/>
              </p:cNvSpPr>
              <p:nvPr userDrawn="1"/>
            </p:nvSpPr>
            <p:spPr bwMode="auto">
              <a:xfrm>
                <a:off x="4870450" y="4564060"/>
                <a:ext cx="112712"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24" name="Freeform 15">
                <a:extLst>
                  <a:ext uri="{FF2B5EF4-FFF2-40B4-BE49-F238E27FC236}">
                    <a16:creationId xmlns:a16="http://schemas.microsoft.com/office/drawing/2014/main" id="{127DC4BD-BF71-42B8-97E4-A5D70EFDD02B}"/>
                  </a:ext>
                </a:extLst>
              </p:cNvPr>
              <p:cNvSpPr>
                <a:spLocks/>
              </p:cNvSpPr>
              <p:nvPr userDrawn="1"/>
            </p:nvSpPr>
            <p:spPr bwMode="auto">
              <a:xfrm>
                <a:off x="5143500" y="4465638"/>
                <a:ext cx="939799"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grpSp>
        <p:cxnSp>
          <p:nvCxnSpPr>
            <p:cNvPr id="14" name="Straight Connector 13">
              <a:extLst>
                <a:ext uri="{FF2B5EF4-FFF2-40B4-BE49-F238E27FC236}">
                  <a16:creationId xmlns:a16="http://schemas.microsoft.com/office/drawing/2014/main" id="{7981A72F-C8C5-4A8B-AD5A-924F68082716}"/>
                </a:ext>
              </a:extLst>
            </p:cNvPr>
            <p:cNvCxnSpPr>
              <a:cxnSpLocks/>
            </p:cNvCxnSpPr>
            <p:nvPr userDrawn="1"/>
          </p:nvCxnSpPr>
          <p:spPr>
            <a:xfrm>
              <a:off x="2747256" y="5950844"/>
              <a:ext cx="0" cy="424535"/>
            </a:xfrm>
            <a:prstGeom prst="line">
              <a:avLst/>
            </a:prstGeom>
            <a:noFill/>
            <a:ln w="12700" cap="flat" cmpd="sng" algn="ctr">
              <a:solidFill>
                <a:srgbClr val="0070AD"/>
              </a:solidFill>
              <a:prstDash val="solid"/>
              <a:miter lim="800000"/>
            </a:ln>
            <a:effectLst/>
          </p:spPr>
        </p:cxnSp>
      </p:grpSp>
      <p:grpSp>
        <p:nvGrpSpPr>
          <p:cNvPr id="136" name="Group 135">
            <a:extLst>
              <a:ext uri="{FF2B5EF4-FFF2-40B4-BE49-F238E27FC236}">
                <a16:creationId xmlns:a16="http://schemas.microsoft.com/office/drawing/2014/main" id="{8A8A4FF9-FB34-42CC-9CCB-0EE6E310FD66}"/>
              </a:ext>
            </a:extLst>
          </p:cNvPr>
          <p:cNvGrpSpPr/>
          <p:nvPr userDrawn="1"/>
        </p:nvGrpSpPr>
        <p:grpSpPr>
          <a:xfrm>
            <a:off x="4687888" y="0"/>
            <a:ext cx="7504112" cy="5046663"/>
            <a:chOff x="4691063" y="0"/>
            <a:chExt cx="7504112" cy="5046663"/>
          </a:xfrm>
        </p:grpSpPr>
        <p:sp>
          <p:nvSpPr>
            <p:cNvPr id="137" name="AutoShape 3">
              <a:extLst>
                <a:ext uri="{FF2B5EF4-FFF2-40B4-BE49-F238E27FC236}">
                  <a16:creationId xmlns:a16="http://schemas.microsoft.com/office/drawing/2014/main" id="{33A79049-4DA0-4CF5-A2B5-AE56387CB3D1}"/>
                </a:ext>
              </a:extLst>
            </p:cNvPr>
            <p:cNvSpPr>
              <a:spLocks noChangeAspect="1" noChangeArrowheads="1" noTextEdit="1"/>
            </p:cNvSpPr>
            <p:nvPr userDrawn="1"/>
          </p:nvSpPr>
          <p:spPr bwMode="auto">
            <a:xfrm>
              <a:off x="4694238" y="0"/>
              <a:ext cx="7497762" cy="5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
              <a:extLst>
                <a:ext uri="{FF2B5EF4-FFF2-40B4-BE49-F238E27FC236}">
                  <a16:creationId xmlns:a16="http://schemas.microsoft.com/office/drawing/2014/main" id="{0B6DDED6-3D43-4F7F-9F97-DA21191FEE41}"/>
                </a:ext>
              </a:extLst>
            </p:cNvPr>
            <p:cNvSpPr>
              <a:spLocks noEditPoints="1"/>
            </p:cNvSpPr>
            <p:nvPr userDrawn="1"/>
          </p:nvSpPr>
          <p:spPr bwMode="auto">
            <a:xfrm>
              <a:off x="11061700" y="1663700"/>
              <a:ext cx="571500" cy="877888"/>
            </a:xfrm>
            <a:custGeom>
              <a:avLst/>
              <a:gdLst>
                <a:gd name="T0" fmla="*/ 0 w 190"/>
                <a:gd name="T1" fmla="*/ 0 h 299"/>
                <a:gd name="T2" fmla="*/ 7 w 190"/>
                <a:gd name="T3" fmla="*/ 7 h 299"/>
                <a:gd name="T4" fmla="*/ 15 w 190"/>
                <a:gd name="T5" fmla="*/ 7 h 299"/>
                <a:gd name="T6" fmla="*/ 22 w 190"/>
                <a:gd name="T7" fmla="*/ 0 h 299"/>
                <a:gd name="T8" fmla="*/ 15 w 190"/>
                <a:gd name="T9" fmla="*/ 7 h 299"/>
                <a:gd name="T10" fmla="*/ 30 w 190"/>
                <a:gd name="T11" fmla="*/ 0 h 299"/>
                <a:gd name="T12" fmla="*/ 37 w 190"/>
                <a:gd name="T13" fmla="*/ 7 h 299"/>
                <a:gd name="T14" fmla="*/ 45 w 190"/>
                <a:gd name="T15" fmla="*/ 7 h 299"/>
                <a:gd name="T16" fmla="*/ 52 w 190"/>
                <a:gd name="T17" fmla="*/ 0 h 299"/>
                <a:gd name="T18" fmla="*/ 45 w 190"/>
                <a:gd name="T19" fmla="*/ 7 h 299"/>
                <a:gd name="T20" fmla="*/ 60 w 190"/>
                <a:gd name="T21" fmla="*/ 0 h 299"/>
                <a:gd name="T22" fmla="*/ 67 w 190"/>
                <a:gd name="T23" fmla="*/ 7 h 299"/>
                <a:gd name="T24" fmla="*/ 75 w 190"/>
                <a:gd name="T25" fmla="*/ 7 h 299"/>
                <a:gd name="T26" fmla="*/ 82 w 190"/>
                <a:gd name="T27" fmla="*/ 0 h 299"/>
                <a:gd name="T28" fmla="*/ 75 w 190"/>
                <a:gd name="T29" fmla="*/ 7 h 299"/>
                <a:gd name="T30" fmla="*/ 89 w 190"/>
                <a:gd name="T31" fmla="*/ 0 h 299"/>
                <a:gd name="T32" fmla="*/ 97 w 190"/>
                <a:gd name="T33" fmla="*/ 7 h 299"/>
                <a:gd name="T34" fmla="*/ 104 w 190"/>
                <a:gd name="T35" fmla="*/ 7 h 299"/>
                <a:gd name="T36" fmla="*/ 112 w 190"/>
                <a:gd name="T37" fmla="*/ 2 h 299"/>
                <a:gd name="T38" fmla="*/ 104 w 190"/>
                <a:gd name="T39" fmla="*/ 7 h 299"/>
                <a:gd name="T40" fmla="*/ 120 w 190"/>
                <a:gd name="T41" fmla="*/ 3 h 299"/>
                <a:gd name="T42" fmla="*/ 125 w 190"/>
                <a:gd name="T43" fmla="*/ 12 h 299"/>
                <a:gd name="T44" fmla="*/ 132 w 190"/>
                <a:gd name="T45" fmla="*/ 15 h 299"/>
                <a:gd name="T46" fmla="*/ 142 w 190"/>
                <a:gd name="T47" fmla="*/ 12 h 299"/>
                <a:gd name="T48" fmla="*/ 132 w 190"/>
                <a:gd name="T49" fmla="*/ 15 h 299"/>
                <a:gd name="T50" fmla="*/ 148 w 190"/>
                <a:gd name="T51" fmla="*/ 16 h 299"/>
                <a:gd name="T52" fmla="*/ 151 w 190"/>
                <a:gd name="T53" fmla="*/ 27 h 299"/>
                <a:gd name="T54" fmla="*/ 156 w 190"/>
                <a:gd name="T55" fmla="*/ 32 h 299"/>
                <a:gd name="T56" fmla="*/ 166 w 190"/>
                <a:gd name="T57" fmla="*/ 33 h 299"/>
                <a:gd name="T58" fmla="*/ 156 w 190"/>
                <a:gd name="T59" fmla="*/ 32 h 299"/>
                <a:gd name="T60" fmla="*/ 171 w 190"/>
                <a:gd name="T61" fmla="*/ 39 h 299"/>
                <a:gd name="T62" fmla="*/ 170 w 190"/>
                <a:gd name="T63" fmla="*/ 49 h 299"/>
                <a:gd name="T64" fmla="*/ 174 w 190"/>
                <a:gd name="T65" fmla="*/ 56 h 299"/>
                <a:gd name="T66" fmla="*/ 182 w 190"/>
                <a:gd name="T67" fmla="*/ 60 h 299"/>
                <a:gd name="T68" fmla="*/ 174 w 190"/>
                <a:gd name="T69" fmla="*/ 56 h 299"/>
                <a:gd name="T70" fmla="*/ 185 w 190"/>
                <a:gd name="T71" fmla="*/ 68 h 299"/>
                <a:gd name="T72" fmla="*/ 181 w 190"/>
                <a:gd name="T73" fmla="*/ 77 h 299"/>
                <a:gd name="T74" fmla="*/ 183 w 190"/>
                <a:gd name="T75" fmla="*/ 85 h 299"/>
                <a:gd name="T76" fmla="*/ 190 w 190"/>
                <a:gd name="T77" fmla="*/ 92 h 299"/>
                <a:gd name="T78" fmla="*/ 183 w 190"/>
                <a:gd name="T79" fmla="*/ 85 h 299"/>
                <a:gd name="T80" fmla="*/ 184 w 190"/>
                <a:gd name="T81" fmla="*/ 291 h 299"/>
                <a:gd name="T82" fmla="*/ 190 w 190"/>
                <a:gd name="T83" fmla="*/ 299 h 299"/>
                <a:gd name="T84" fmla="*/ 184 w 190"/>
                <a:gd name="T85" fmla="*/ 283 h 299"/>
                <a:gd name="T86" fmla="*/ 190 w 190"/>
                <a:gd name="T87" fmla="*/ 275 h 299"/>
                <a:gd name="T88" fmla="*/ 184 w 190"/>
                <a:gd name="T89" fmla="*/ 283 h 299"/>
                <a:gd name="T90" fmla="*/ 184 w 190"/>
                <a:gd name="T91" fmla="*/ 259 h 299"/>
                <a:gd name="T92" fmla="*/ 190 w 190"/>
                <a:gd name="T93" fmla="*/ 267 h 299"/>
                <a:gd name="T94" fmla="*/ 184 w 190"/>
                <a:gd name="T95" fmla="*/ 124 h 299"/>
                <a:gd name="T96" fmla="*/ 190 w 190"/>
                <a:gd name="T97" fmla="*/ 116 h 299"/>
                <a:gd name="T98" fmla="*/ 184 w 190"/>
                <a:gd name="T99" fmla="*/ 124 h 299"/>
                <a:gd name="T100" fmla="*/ 184 w 190"/>
                <a:gd name="T101" fmla="*/ 100 h 299"/>
                <a:gd name="T102" fmla="*/ 190 w 190"/>
                <a:gd name="T103" fmla="*/ 10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299">
                  <a:moveTo>
                    <a:pt x="0" y="7"/>
                  </a:moveTo>
                  <a:cubicBezTo>
                    <a:pt x="0" y="0"/>
                    <a:pt x="0" y="0"/>
                    <a:pt x="0" y="0"/>
                  </a:cubicBezTo>
                  <a:cubicBezTo>
                    <a:pt x="7" y="0"/>
                    <a:pt x="7" y="0"/>
                    <a:pt x="7" y="0"/>
                  </a:cubicBezTo>
                  <a:cubicBezTo>
                    <a:pt x="7" y="7"/>
                    <a:pt x="7" y="7"/>
                    <a:pt x="7" y="7"/>
                  </a:cubicBezTo>
                  <a:lnTo>
                    <a:pt x="0" y="7"/>
                  </a:lnTo>
                  <a:close/>
                  <a:moveTo>
                    <a:pt x="15" y="7"/>
                  </a:moveTo>
                  <a:cubicBezTo>
                    <a:pt x="15" y="0"/>
                    <a:pt x="15" y="0"/>
                    <a:pt x="15" y="0"/>
                  </a:cubicBezTo>
                  <a:cubicBezTo>
                    <a:pt x="22" y="0"/>
                    <a:pt x="22" y="0"/>
                    <a:pt x="22" y="0"/>
                  </a:cubicBezTo>
                  <a:cubicBezTo>
                    <a:pt x="22" y="7"/>
                    <a:pt x="22" y="7"/>
                    <a:pt x="22" y="7"/>
                  </a:cubicBezTo>
                  <a:lnTo>
                    <a:pt x="15" y="7"/>
                  </a:lnTo>
                  <a:close/>
                  <a:moveTo>
                    <a:pt x="30" y="7"/>
                  </a:moveTo>
                  <a:cubicBezTo>
                    <a:pt x="30" y="0"/>
                    <a:pt x="30" y="0"/>
                    <a:pt x="30" y="0"/>
                  </a:cubicBezTo>
                  <a:cubicBezTo>
                    <a:pt x="37" y="0"/>
                    <a:pt x="37" y="0"/>
                    <a:pt x="37" y="0"/>
                  </a:cubicBezTo>
                  <a:cubicBezTo>
                    <a:pt x="37" y="7"/>
                    <a:pt x="37" y="7"/>
                    <a:pt x="37" y="7"/>
                  </a:cubicBezTo>
                  <a:lnTo>
                    <a:pt x="30" y="7"/>
                  </a:lnTo>
                  <a:close/>
                  <a:moveTo>
                    <a:pt x="45" y="7"/>
                  </a:moveTo>
                  <a:cubicBezTo>
                    <a:pt x="45" y="0"/>
                    <a:pt x="45" y="0"/>
                    <a:pt x="45" y="0"/>
                  </a:cubicBezTo>
                  <a:cubicBezTo>
                    <a:pt x="52" y="0"/>
                    <a:pt x="52" y="0"/>
                    <a:pt x="52" y="0"/>
                  </a:cubicBezTo>
                  <a:cubicBezTo>
                    <a:pt x="52" y="7"/>
                    <a:pt x="52" y="7"/>
                    <a:pt x="52" y="7"/>
                  </a:cubicBezTo>
                  <a:lnTo>
                    <a:pt x="45" y="7"/>
                  </a:lnTo>
                  <a:close/>
                  <a:moveTo>
                    <a:pt x="60" y="7"/>
                  </a:moveTo>
                  <a:cubicBezTo>
                    <a:pt x="60" y="0"/>
                    <a:pt x="60" y="0"/>
                    <a:pt x="60" y="0"/>
                  </a:cubicBezTo>
                  <a:cubicBezTo>
                    <a:pt x="67" y="0"/>
                    <a:pt x="67" y="0"/>
                    <a:pt x="67" y="0"/>
                  </a:cubicBezTo>
                  <a:cubicBezTo>
                    <a:pt x="67" y="7"/>
                    <a:pt x="67" y="7"/>
                    <a:pt x="67" y="7"/>
                  </a:cubicBezTo>
                  <a:lnTo>
                    <a:pt x="60" y="7"/>
                  </a:lnTo>
                  <a:close/>
                  <a:moveTo>
                    <a:pt x="75" y="7"/>
                  </a:moveTo>
                  <a:cubicBezTo>
                    <a:pt x="75" y="0"/>
                    <a:pt x="75" y="0"/>
                    <a:pt x="75" y="0"/>
                  </a:cubicBezTo>
                  <a:cubicBezTo>
                    <a:pt x="82" y="0"/>
                    <a:pt x="82" y="0"/>
                    <a:pt x="82" y="0"/>
                  </a:cubicBezTo>
                  <a:cubicBezTo>
                    <a:pt x="82" y="7"/>
                    <a:pt x="82" y="7"/>
                    <a:pt x="82" y="7"/>
                  </a:cubicBezTo>
                  <a:lnTo>
                    <a:pt x="75" y="7"/>
                  </a:lnTo>
                  <a:close/>
                  <a:moveTo>
                    <a:pt x="89" y="7"/>
                  </a:moveTo>
                  <a:cubicBezTo>
                    <a:pt x="89" y="0"/>
                    <a:pt x="89" y="0"/>
                    <a:pt x="89" y="0"/>
                  </a:cubicBezTo>
                  <a:cubicBezTo>
                    <a:pt x="97" y="0"/>
                    <a:pt x="97" y="0"/>
                    <a:pt x="97" y="0"/>
                  </a:cubicBezTo>
                  <a:cubicBezTo>
                    <a:pt x="97" y="7"/>
                    <a:pt x="97" y="7"/>
                    <a:pt x="97" y="7"/>
                  </a:cubicBezTo>
                  <a:lnTo>
                    <a:pt x="89" y="7"/>
                  </a:lnTo>
                  <a:close/>
                  <a:moveTo>
                    <a:pt x="104" y="7"/>
                  </a:moveTo>
                  <a:cubicBezTo>
                    <a:pt x="105" y="1"/>
                    <a:pt x="105" y="1"/>
                    <a:pt x="105" y="1"/>
                  </a:cubicBezTo>
                  <a:cubicBezTo>
                    <a:pt x="107" y="1"/>
                    <a:pt x="110" y="1"/>
                    <a:pt x="112" y="2"/>
                  </a:cubicBezTo>
                  <a:cubicBezTo>
                    <a:pt x="111" y="8"/>
                    <a:pt x="111" y="8"/>
                    <a:pt x="111" y="8"/>
                  </a:cubicBezTo>
                  <a:cubicBezTo>
                    <a:pt x="109" y="8"/>
                    <a:pt x="107" y="7"/>
                    <a:pt x="104" y="7"/>
                  </a:cubicBezTo>
                  <a:close/>
                  <a:moveTo>
                    <a:pt x="118" y="10"/>
                  </a:moveTo>
                  <a:cubicBezTo>
                    <a:pt x="120" y="3"/>
                    <a:pt x="120" y="3"/>
                    <a:pt x="120" y="3"/>
                  </a:cubicBezTo>
                  <a:cubicBezTo>
                    <a:pt x="122" y="4"/>
                    <a:pt x="125" y="5"/>
                    <a:pt x="127" y="6"/>
                  </a:cubicBezTo>
                  <a:cubicBezTo>
                    <a:pt x="125" y="12"/>
                    <a:pt x="125" y="12"/>
                    <a:pt x="125" y="12"/>
                  </a:cubicBezTo>
                  <a:cubicBezTo>
                    <a:pt x="123" y="11"/>
                    <a:pt x="121" y="10"/>
                    <a:pt x="118" y="10"/>
                  </a:cubicBezTo>
                  <a:close/>
                  <a:moveTo>
                    <a:pt x="132" y="15"/>
                  </a:moveTo>
                  <a:cubicBezTo>
                    <a:pt x="135" y="9"/>
                    <a:pt x="135" y="9"/>
                    <a:pt x="135" y="9"/>
                  </a:cubicBezTo>
                  <a:cubicBezTo>
                    <a:pt x="137" y="10"/>
                    <a:pt x="139" y="11"/>
                    <a:pt x="142" y="12"/>
                  </a:cubicBezTo>
                  <a:cubicBezTo>
                    <a:pt x="139" y="18"/>
                    <a:pt x="139" y="18"/>
                    <a:pt x="139" y="18"/>
                  </a:cubicBezTo>
                  <a:cubicBezTo>
                    <a:pt x="136" y="17"/>
                    <a:pt x="134" y="16"/>
                    <a:pt x="132" y="15"/>
                  </a:cubicBezTo>
                  <a:close/>
                  <a:moveTo>
                    <a:pt x="145" y="22"/>
                  </a:moveTo>
                  <a:cubicBezTo>
                    <a:pt x="148" y="16"/>
                    <a:pt x="148" y="16"/>
                    <a:pt x="148" y="16"/>
                  </a:cubicBezTo>
                  <a:cubicBezTo>
                    <a:pt x="150" y="18"/>
                    <a:pt x="152" y="20"/>
                    <a:pt x="154" y="21"/>
                  </a:cubicBezTo>
                  <a:cubicBezTo>
                    <a:pt x="151" y="27"/>
                    <a:pt x="151" y="27"/>
                    <a:pt x="151" y="27"/>
                  </a:cubicBezTo>
                  <a:cubicBezTo>
                    <a:pt x="149" y="25"/>
                    <a:pt x="147" y="23"/>
                    <a:pt x="145" y="22"/>
                  </a:cubicBezTo>
                  <a:close/>
                  <a:moveTo>
                    <a:pt x="156" y="32"/>
                  </a:moveTo>
                  <a:cubicBezTo>
                    <a:pt x="160" y="27"/>
                    <a:pt x="160" y="27"/>
                    <a:pt x="160" y="27"/>
                  </a:cubicBezTo>
                  <a:cubicBezTo>
                    <a:pt x="162" y="29"/>
                    <a:pt x="164" y="30"/>
                    <a:pt x="166" y="33"/>
                  </a:cubicBezTo>
                  <a:cubicBezTo>
                    <a:pt x="161" y="37"/>
                    <a:pt x="161" y="37"/>
                    <a:pt x="161" y="37"/>
                  </a:cubicBezTo>
                  <a:cubicBezTo>
                    <a:pt x="160" y="35"/>
                    <a:pt x="158" y="33"/>
                    <a:pt x="156" y="32"/>
                  </a:cubicBezTo>
                  <a:close/>
                  <a:moveTo>
                    <a:pt x="166" y="43"/>
                  </a:moveTo>
                  <a:cubicBezTo>
                    <a:pt x="171" y="39"/>
                    <a:pt x="171" y="39"/>
                    <a:pt x="171" y="39"/>
                  </a:cubicBezTo>
                  <a:cubicBezTo>
                    <a:pt x="172" y="41"/>
                    <a:pt x="174" y="43"/>
                    <a:pt x="175" y="46"/>
                  </a:cubicBezTo>
                  <a:cubicBezTo>
                    <a:pt x="170" y="49"/>
                    <a:pt x="170" y="49"/>
                    <a:pt x="170" y="49"/>
                  </a:cubicBezTo>
                  <a:cubicBezTo>
                    <a:pt x="169" y="47"/>
                    <a:pt x="167" y="45"/>
                    <a:pt x="166" y="43"/>
                  </a:cubicBezTo>
                  <a:close/>
                  <a:moveTo>
                    <a:pt x="174" y="56"/>
                  </a:moveTo>
                  <a:cubicBezTo>
                    <a:pt x="179" y="53"/>
                    <a:pt x="179" y="53"/>
                    <a:pt x="179" y="53"/>
                  </a:cubicBezTo>
                  <a:cubicBezTo>
                    <a:pt x="180" y="55"/>
                    <a:pt x="181" y="58"/>
                    <a:pt x="182" y="60"/>
                  </a:cubicBezTo>
                  <a:cubicBezTo>
                    <a:pt x="177" y="63"/>
                    <a:pt x="177" y="63"/>
                    <a:pt x="177" y="63"/>
                  </a:cubicBezTo>
                  <a:cubicBezTo>
                    <a:pt x="176" y="60"/>
                    <a:pt x="175" y="58"/>
                    <a:pt x="174" y="56"/>
                  </a:cubicBezTo>
                  <a:close/>
                  <a:moveTo>
                    <a:pt x="179" y="70"/>
                  </a:moveTo>
                  <a:cubicBezTo>
                    <a:pt x="185" y="68"/>
                    <a:pt x="185" y="68"/>
                    <a:pt x="185" y="68"/>
                  </a:cubicBezTo>
                  <a:cubicBezTo>
                    <a:pt x="186" y="70"/>
                    <a:pt x="187" y="73"/>
                    <a:pt x="187" y="76"/>
                  </a:cubicBezTo>
                  <a:cubicBezTo>
                    <a:pt x="181" y="77"/>
                    <a:pt x="181" y="77"/>
                    <a:pt x="181" y="77"/>
                  </a:cubicBezTo>
                  <a:cubicBezTo>
                    <a:pt x="181" y="75"/>
                    <a:pt x="180" y="72"/>
                    <a:pt x="179" y="70"/>
                  </a:cubicBezTo>
                  <a:close/>
                  <a:moveTo>
                    <a:pt x="183" y="85"/>
                  </a:moveTo>
                  <a:cubicBezTo>
                    <a:pt x="189" y="84"/>
                    <a:pt x="189" y="84"/>
                    <a:pt x="189" y="84"/>
                  </a:cubicBezTo>
                  <a:cubicBezTo>
                    <a:pt x="189" y="86"/>
                    <a:pt x="190" y="89"/>
                    <a:pt x="190" y="92"/>
                  </a:cubicBezTo>
                  <a:cubicBezTo>
                    <a:pt x="183" y="92"/>
                    <a:pt x="183" y="92"/>
                    <a:pt x="183" y="92"/>
                  </a:cubicBezTo>
                  <a:cubicBezTo>
                    <a:pt x="183" y="90"/>
                    <a:pt x="183" y="87"/>
                    <a:pt x="183" y="85"/>
                  </a:cubicBezTo>
                  <a:close/>
                  <a:moveTo>
                    <a:pt x="184" y="299"/>
                  </a:moveTo>
                  <a:cubicBezTo>
                    <a:pt x="184" y="291"/>
                    <a:pt x="184" y="291"/>
                    <a:pt x="184" y="291"/>
                  </a:cubicBezTo>
                  <a:cubicBezTo>
                    <a:pt x="190" y="291"/>
                    <a:pt x="190" y="291"/>
                    <a:pt x="190" y="291"/>
                  </a:cubicBezTo>
                  <a:cubicBezTo>
                    <a:pt x="190" y="299"/>
                    <a:pt x="190" y="299"/>
                    <a:pt x="190" y="299"/>
                  </a:cubicBezTo>
                  <a:lnTo>
                    <a:pt x="184" y="299"/>
                  </a:lnTo>
                  <a:close/>
                  <a:moveTo>
                    <a:pt x="184" y="283"/>
                  </a:moveTo>
                  <a:cubicBezTo>
                    <a:pt x="184" y="275"/>
                    <a:pt x="184" y="275"/>
                    <a:pt x="184" y="275"/>
                  </a:cubicBezTo>
                  <a:cubicBezTo>
                    <a:pt x="190" y="275"/>
                    <a:pt x="190" y="275"/>
                    <a:pt x="190" y="275"/>
                  </a:cubicBezTo>
                  <a:cubicBezTo>
                    <a:pt x="190" y="283"/>
                    <a:pt x="190" y="283"/>
                    <a:pt x="190" y="283"/>
                  </a:cubicBezTo>
                  <a:lnTo>
                    <a:pt x="184" y="283"/>
                  </a:lnTo>
                  <a:close/>
                  <a:moveTo>
                    <a:pt x="184" y="267"/>
                  </a:moveTo>
                  <a:cubicBezTo>
                    <a:pt x="184" y="259"/>
                    <a:pt x="184" y="259"/>
                    <a:pt x="184" y="259"/>
                  </a:cubicBezTo>
                  <a:cubicBezTo>
                    <a:pt x="190" y="259"/>
                    <a:pt x="190" y="259"/>
                    <a:pt x="190" y="259"/>
                  </a:cubicBezTo>
                  <a:cubicBezTo>
                    <a:pt x="190" y="267"/>
                    <a:pt x="190" y="267"/>
                    <a:pt x="190" y="267"/>
                  </a:cubicBezTo>
                  <a:lnTo>
                    <a:pt x="184" y="267"/>
                  </a:lnTo>
                  <a:close/>
                  <a:moveTo>
                    <a:pt x="184" y="124"/>
                  </a:moveTo>
                  <a:cubicBezTo>
                    <a:pt x="184" y="116"/>
                    <a:pt x="184" y="116"/>
                    <a:pt x="184" y="116"/>
                  </a:cubicBezTo>
                  <a:cubicBezTo>
                    <a:pt x="190" y="116"/>
                    <a:pt x="190" y="116"/>
                    <a:pt x="190" y="116"/>
                  </a:cubicBezTo>
                  <a:cubicBezTo>
                    <a:pt x="190" y="124"/>
                    <a:pt x="190" y="124"/>
                    <a:pt x="190" y="124"/>
                  </a:cubicBezTo>
                  <a:lnTo>
                    <a:pt x="184" y="124"/>
                  </a:lnTo>
                  <a:close/>
                  <a:moveTo>
                    <a:pt x="184" y="108"/>
                  </a:moveTo>
                  <a:cubicBezTo>
                    <a:pt x="184" y="100"/>
                    <a:pt x="184" y="100"/>
                    <a:pt x="184" y="100"/>
                  </a:cubicBezTo>
                  <a:cubicBezTo>
                    <a:pt x="190" y="100"/>
                    <a:pt x="190" y="100"/>
                    <a:pt x="190" y="100"/>
                  </a:cubicBezTo>
                  <a:cubicBezTo>
                    <a:pt x="190" y="108"/>
                    <a:pt x="190" y="108"/>
                    <a:pt x="190" y="108"/>
                  </a:cubicBezTo>
                  <a:lnTo>
                    <a:pt x="184" y="108"/>
                  </a:lnTo>
                  <a:close/>
                </a:path>
              </a:pathLst>
            </a:cu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6">
              <a:extLst>
                <a:ext uri="{FF2B5EF4-FFF2-40B4-BE49-F238E27FC236}">
                  <a16:creationId xmlns:a16="http://schemas.microsoft.com/office/drawing/2014/main" id="{985DF3DD-63B5-44B6-81E1-33A84C1B9C2D}"/>
                </a:ext>
              </a:extLst>
            </p:cNvPr>
            <p:cNvSpPr>
              <a:spLocks noEditPoints="1"/>
            </p:cNvSpPr>
            <p:nvPr userDrawn="1"/>
          </p:nvSpPr>
          <p:spPr bwMode="auto">
            <a:xfrm>
              <a:off x="10363200" y="801688"/>
              <a:ext cx="530225" cy="876300"/>
            </a:xfrm>
            <a:custGeom>
              <a:avLst/>
              <a:gdLst>
                <a:gd name="T0" fmla="*/ 153 w 176"/>
                <a:gd name="T1" fmla="*/ 293 h 299"/>
                <a:gd name="T2" fmla="*/ 176 w 176"/>
                <a:gd name="T3" fmla="*/ 299 h 299"/>
                <a:gd name="T4" fmla="*/ 176 w 176"/>
                <a:gd name="T5" fmla="*/ 293 h 299"/>
                <a:gd name="T6" fmla="*/ 138 w 176"/>
                <a:gd name="T7" fmla="*/ 299 h 299"/>
                <a:gd name="T8" fmla="*/ 146 w 176"/>
                <a:gd name="T9" fmla="*/ 299 h 299"/>
                <a:gd name="T10" fmla="*/ 123 w 176"/>
                <a:gd name="T11" fmla="*/ 293 h 299"/>
                <a:gd name="T12" fmla="*/ 116 w 176"/>
                <a:gd name="T13" fmla="*/ 299 h 299"/>
                <a:gd name="T14" fmla="*/ 116 w 176"/>
                <a:gd name="T15" fmla="*/ 293 h 299"/>
                <a:gd name="T16" fmla="*/ 93 w 176"/>
                <a:gd name="T17" fmla="*/ 299 h 299"/>
                <a:gd name="T18" fmla="*/ 101 w 176"/>
                <a:gd name="T19" fmla="*/ 299 h 299"/>
                <a:gd name="T20" fmla="*/ 79 w 176"/>
                <a:gd name="T21" fmla="*/ 291 h 299"/>
                <a:gd name="T22" fmla="*/ 70 w 176"/>
                <a:gd name="T23" fmla="*/ 296 h 299"/>
                <a:gd name="T24" fmla="*/ 72 w 176"/>
                <a:gd name="T25" fmla="*/ 290 h 299"/>
                <a:gd name="T26" fmla="*/ 48 w 176"/>
                <a:gd name="T27" fmla="*/ 287 h 299"/>
                <a:gd name="T28" fmla="*/ 55 w 176"/>
                <a:gd name="T29" fmla="*/ 291 h 299"/>
                <a:gd name="T30" fmla="*/ 39 w 176"/>
                <a:gd name="T31" fmla="*/ 273 h 299"/>
                <a:gd name="T32" fmla="*/ 30 w 176"/>
                <a:gd name="T33" fmla="*/ 273 h 299"/>
                <a:gd name="T34" fmla="*/ 34 w 176"/>
                <a:gd name="T35" fmla="*/ 268 h 299"/>
                <a:gd name="T36" fmla="*/ 15 w 176"/>
                <a:gd name="T37" fmla="*/ 254 h 299"/>
                <a:gd name="T38" fmla="*/ 19 w 176"/>
                <a:gd name="T39" fmla="*/ 260 h 299"/>
                <a:gd name="T40" fmla="*/ 13 w 176"/>
                <a:gd name="T41" fmla="*/ 237 h 299"/>
                <a:gd name="T42" fmla="*/ 5 w 176"/>
                <a:gd name="T43" fmla="*/ 232 h 299"/>
                <a:gd name="T44" fmla="*/ 11 w 176"/>
                <a:gd name="T45" fmla="*/ 229 h 299"/>
                <a:gd name="T46" fmla="*/ 1 w 176"/>
                <a:gd name="T47" fmla="*/ 207 h 299"/>
                <a:gd name="T48" fmla="*/ 1 w 176"/>
                <a:gd name="T49" fmla="*/ 215 h 299"/>
                <a:gd name="T50" fmla="*/ 0 w 176"/>
                <a:gd name="T51" fmla="*/ 191 h 299"/>
                <a:gd name="T52" fmla="*/ 7 w 176"/>
                <a:gd name="T53" fmla="*/ 183 h 299"/>
                <a:gd name="T54" fmla="*/ 7 w 176"/>
                <a:gd name="T55" fmla="*/ 175 h 299"/>
                <a:gd name="T56" fmla="*/ 0 w 176"/>
                <a:gd name="T57" fmla="*/ 167 h 299"/>
                <a:gd name="T58" fmla="*/ 7 w 176"/>
                <a:gd name="T59" fmla="*/ 167 h 299"/>
                <a:gd name="T60" fmla="*/ 0 w 176"/>
                <a:gd name="T61" fmla="*/ 143 h 299"/>
                <a:gd name="T62" fmla="*/ 7 w 176"/>
                <a:gd name="T63" fmla="*/ 135 h 299"/>
                <a:gd name="T64" fmla="*/ 7 w 176"/>
                <a:gd name="T65" fmla="*/ 127 h 299"/>
                <a:gd name="T66" fmla="*/ 0 w 176"/>
                <a:gd name="T67" fmla="*/ 120 h 299"/>
                <a:gd name="T68" fmla="*/ 7 w 176"/>
                <a:gd name="T69" fmla="*/ 120 h 299"/>
                <a:gd name="T70" fmla="*/ 0 w 176"/>
                <a:gd name="T71" fmla="*/ 96 h 299"/>
                <a:gd name="T72" fmla="*/ 7 w 176"/>
                <a:gd name="T73" fmla="*/ 88 h 299"/>
                <a:gd name="T74" fmla="*/ 7 w 176"/>
                <a:gd name="T75" fmla="*/ 80 h 299"/>
                <a:gd name="T76" fmla="*/ 0 w 176"/>
                <a:gd name="T77" fmla="*/ 72 h 299"/>
                <a:gd name="T78" fmla="*/ 7 w 176"/>
                <a:gd name="T79" fmla="*/ 72 h 299"/>
                <a:gd name="T80" fmla="*/ 0 w 176"/>
                <a:gd name="T81" fmla="*/ 48 h 299"/>
                <a:gd name="T82" fmla="*/ 7 w 176"/>
                <a:gd name="T83" fmla="*/ 40 h 299"/>
                <a:gd name="T84" fmla="*/ 7 w 176"/>
                <a:gd name="T85" fmla="*/ 32 h 299"/>
                <a:gd name="T86" fmla="*/ 0 w 176"/>
                <a:gd name="T87" fmla="*/ 24 h 299"/>
                <a:gd name="T88" fmla="*/ 7 w 176"/>
                <a:gd name="T89" fmla="*/ 24 h 299"/>
                <a:gd name="T90" fmla="*/ 0 w 176"/>
                <a:gd name="T91"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299">
                  <a:moveTo>
                    <a:pt x="161" y="299"/>
                  </a:moveTo>
                  <a:cubicBezTo>
                    <a:pt x="153" y="299"/>
                    <a:pt x="153" y="299"/>
                    <a:pt x="153" y="299"/>
                  </a:cubicBezTo>
                  <a:cubicBezTo>
                    <a:pt x="153" y="293"/>
                    <a:pt x="153" y="293"/>
                    <a:pt x="153" y="293"/>
                  </a:cubicBezTo>
                  <a:cubicBezTo>
                    <a:pt x="161" y="293"/>
                    <a:pt x="161" y="293"/>
                    <a:pt x="161" y="293"/>
                  </a:cubicBezTo>
                  <a:lnTo>
                    <a:pt x="161" y="299"/>
                  </a:lnTo>
                  <a:close/>
                  <a:moveTo>
                    <a:pt x="176" y="299"/>
                  </a:moveTo>
                  <a:cubicBezTo>
                    <a:pt x="169" y="299"/>
                    <a:pt x="169" y="299"/>
                    <a:pt x="169" y="299"/>
                  </a:cubicBezTo>
                  <a:cubicBezTo>
                    <a:pt x="169" y="293"/>
                    <a:pt x="169" y="293"/>
                    <a:pt x="169" y="293"/>
                  </a:cubicBezTo>
                  <a:cubicBezTo>
                    <a:pt x="176" y="293"/>
                    <a:pt x="176" y="293"/>
                    <a:pt x="176" y="293"/>
                  </a:cubicBezTo>
                  <a:lnTo>
                    <a:pt x="176" y="299"/>
                  </a:lnTo>
                  <a:close/>
                  <a:moveTo>
                    <a:pt x="146" y="299"/>
                  </a:moveTo>
                  <a:cubicBezTo>
                    <a:pt x="138" y="299"/>
                    <a:pt x="138" y="299"/>
                    <a:pt x="138" y="299"/>
                  </a:cubicBezTo>
                  <a:cubicBezTo>
                    <a:pt x="138" y="293"/>
                    <a:pt x="138" y="293"/>
                    <a:pt x="138" y="293"/>
                  </a:cubicBezTo>
                  <a:cubicBezTo>
                    <a:pt x="146" y="293"/>
                    <a:pt x="146" y="293"/>
                    <a:pt x="146" y="293"/>
                  </a:cubicBezTo>
                  <a:lnTo>
                    <a:pt x="146" y="299"/>
                  </a:lnTo>
                  <a:close/>
                  <a:moveTo>
                    <a:pt x="131" y="299"/>
                  </a:moveTo>
                  <a:cubicBezTo>
                    <a:pt x="123" y="299"/>
                    <a:pt x="123" y="299"/>
                    <a:pt x="123" y="299"/>
                  </a:cubicBezTo>
                  <a:cubicBezTo>
                    <a:pt x="123" y="293"/>
                    <a:pt x="123" y="293"/>
                    <a:pt x="123" y="293"/>
                  </a:cubicBezTo>
                  <a:cubicBezTo>
                    <a:pt x="131" y="293"/>
                    <a:pt x="131" y="293"/>
                    <a:pt x="131" y="293"/>
                  </a:cubicBezTo>
                  <a:lnTo>
                    <a:pt x="131" y="299"/>
                  </a:lnTo>
                  <a:close/>
                  <a:moveTo>
                    <a:pt x="116" y="299"/>
                  </a:moveTo>
                  <a:cubicBezTo>
                    <a:pt x="108" y="299"/>
                    <a:pt x="108" y="299"/>
                    <a:pt x="108" y="299"/>
                  </a:cubicBezTo>
                  <a:cubicBezTo>
                    <a:pt x="108" y="293"/>
                    <a:pt x="108" y="293"/>
                    <a:pt x="108" y="293"/>
                  </a:cubicBezTo>
                  <a:cubicBezTo>
                    <a:pt x="116" y="293"/>
                    <a:pt x="116" y="293"/>
                    <a:pt x="116" y="293"/>
                  </a:cubicBezTo>
                  <a:lnTo>
                    <a:pt x="116" y="299"/>
                  </a:lnTo>
                  <a:close/>
                  <a:moveTo>
                    <a:pt x="101" y="299"/>
                  </a:moveTo>
                  <a:cubicBezTo>
                    <a:pt x="93" y="299"/>
                    <a:pt x="93" y="299"/>
                    <a:pt x="93" y="299"/>
                  </a:cubicBezTo>
                  <a:cubicBezTo>
                    <a:pt x="93" y="293"/>
                    <a:pt x="93" y="293"/>
                    <a:pt x="93" y="293"/>
                  </a:cubicBezTo>
                  <a:cubicBezTo>
                    <a:pt x="101" y="293"/>
                    <a:pt x="101" y="293"/>
                    <a:pt x="101" y="293"/>
                  </a:cubicBezTo>
                  <a:lnTo>
                    <a:pt x="101" y="299"/>
                  </a:lnTo>
                  <a:close/>
                  <a:moveTo>
                    <a:pt x="85" y="299"/>
                  </a:moveTo>
                  <a:cubicBezTo>
                    <a:pt x="83" y="299"/>
                    <a:pt x="80" y="298"/>
                    <a:pt x="78" y="298"/>
                  </a:cubicBezTo>
                  <a:cubicBezTo>
                    <a:pt x="79" y="291"/>
                    <a:pt x="79" y="291"/>
                    <a:pt x="79" y="291"/>
                  </a:cubicBezTo>
                  <a:cubicBezTo>
                    <a:pt x="81" y="292"/>
                    <a:pt x="83" y="292"/>
                    <a:pt x="86" y="292"/>
                  </a:cubicBezTo>
                  <a:lnTo>
                    <a:pt x="85" y="299"/>
                  </a:lnTo>
                  <a:close/>
                  <a:moveTo>
                    <a:pt x="70" y="296"/>
                  </a:moveTo>
                  <a:cubicBezTo>
                    <a:pt x="68" y="296"/>
                    <a:pt x="65" y="295"/>
                    <a:pt x="63" y="294"/>
                  </a:cubicBezTo>
                  <a:cubicBezTo>
                    <a:pt x="65" y="288"/>
                    <a:pt x="65" y="288"/>
                    <a:pt x="65" y="288"/>
                  </a:cubicBezTo>
                  <a:cubicBezTo>
                    <a:pt x="67" y="288"/>
                    <a:pt x="69" y="289"/>
                    <a:pt x="72" y="290"/>
                  </a:cubicBezTo>
                  <a:lnTo>
                    <a:pt x="70" y="296"/>
                  </a:lnTo>
                  <a:close/>
                  <a:moveTo>
                    <a:pt x="55" y="291"/>
                  </a:moveTo>
                  <a:cubicBezTo>
                    <a:pt x="53" y="290"/>
                    <a:pt x="51" y="289"/>
                    <a:pt x="48" y="287"/>
                  </a:cubicBezTo>
                  <a:cubicBezTo>
                    <a:pt x="51" y="281"/>
                    <a:pt x="51" y="281"/>
                    <a:pt x="51" y="281"/>
                  </a:cubicBezTo>
                  <a:cubicBezTo>
                    <a:pt x="54" y="283"/>
                    <a:pt x="56" y="284"/>
                    <a:pt x="58" y="285"/>
                  </a:cubicBezTo>
                  <a:lnTo>
                    <a:pt x="55" y="291"/>
                  </a:lnTo>
                  <a:close/>
                  <a:moveTo>
                    <a:pt x="42" y="283"/>
                  </a:moveTo>
                  <a:cubicBezTo>
                    <a:pt x="40" y="281"/>
                    <a:pt x="38" y="280"/>
                    <a:pt x="36" y="278"/>
                  </a:cubicBezTo>
                  <a:cubicBezTo>
                    <a:pt x="39" y="273"/>
                    <a:pt x="39" y="273"/>
                    <a:pt x="39" y="273"/>
                  </a:cubicBezTo>
                  <a:cubicBezTo>
                    <a:pt x="41" y="274"/>
                    <a:pt x="43" y="276"/>
                    <a:pt x="45" y="277"/>
                  </a:cubicBezTo>
                  <a:lnTo>
                    <a:pt x="42" y="283"/>
                  </a:lnTo>
                  <a:close/>
                  <a:moveTo>
                    <a:pt x="30" y="273"/>
                  </a:moveTo>
                  <a:cubicBezTo>
                    <a:pt x="28" y="271"/>
                    <a:pt x="26" y="269"/>
                    <a:pt x="24" y="267"/>
                  </a:cubicBezTo>
                  <a:cubicBezTo>
                    <a:pt x="29" y="262"/>
                    <a:pt x="29" y="262"/>
                    <a:pt x="29" y="262"/>
                  </a:cubicBezTo>
                  <a:cubicBezTo>
                    <a:pt x="31" y="264"/>
                    <a:pt x="32" y="266"/>
                    <a:pt x="34" y="268"/>
                  </a:cubicBezTo>
                  <a:lnTo>
                    <a:pt x="30" y="273"/>
                  </a:lnTo>
                  <a:close/>
                  <a:moveTo>
                    <a:pt x="19" y="260"/>
                  </a:moveTo>
                  <a:cubicBezTo>
                    <a:pt x="18" y="258"/>
                    <a:pt x="16" y="256"/>
                    <a:pt x="15" y="254"/>
                  </a:cubicBezTo>
                  <a:cubicBezTo>
                    <a:pt x="20" y="250"/>
                    <a:pt x="20" y="250"/>
                    <a:pt x="20" y="250"/>
                  </a:cubicBezTo>
                  <a:cubicBezTo>
                    <a:pt x="21" y="252"/>
                    <a:pt x="23" y="254"/>
                    <a:pt x="24" y="256"/>
                  </a:cubicBezTo>
                  <a:lnTo>
                    <a:pt x="19" y="260"/>
                  </a:lnTo>
                  <a:close/>
                  <a:moveTo>
                    <a:pt x="11" y="247"/>
                  </a:moveTo>
                  <a:cubicBezTo>
                    <a:pt x="10" y="244"/>
                    <a:pt x="9" y="242"/>
                    <a:pt x="8" y="239"/>
                  </a:cubicBezTo>
                  <a:cubicBezTo>
                    <a:pt x="13" y="237"/>
                    <a:pt x="13" y="237"/>
                    <a:pt x="13" y="237"/>
                  </a:cubicBezTo>
                  <a:cubicBezTo>
                    <a:pt x="14" y="239"/>
                    <a:pt x="15" y="241"/>
                    <a:pt x="16" y="244"/>
                  </a:cubicBezTo>
                  <a:lnTo>
                    <a:pt x="11" y="247"/>
                  </a:lnTo>
                  <a:close/>
                  <a:moveTo>
                    <a:pt x="5" y="232"/>
                  </a:moveTo>
                  <a:cubicBezTo>
                    <a:pt x="4" y="229"/>
                    <a:pt x="3" y="226"/>
                    <a:pt x="3" y="224"/>
                  </a:cubicBezTo>
                  <a:cubicBezTo>
                    <a:pt x="9" y="222"/>
                    <a:pt x="9" y="222"/>
                    <a:pt x="9" y="222"/>
                  </a:cubicBezTo>
                  <a:cubicBezTo>
                    <a:pt x="9" y="225"/>
                    <a:pt x="10" y="227"/>
                    <a:pt x="11" y="229"/>
                  </a:cubicBezTo>
                  <a:lnTo>
                    <a:pt x="5" y="232"/>
                  </a:lnTo>
                  <a:close/>
                  <a:moveTo>
                    <a:pt x="1" y="215"/>
                  </a:moveTo>
                  <a:cubicBezTo>
                    <a:pt x="1" y="213"/>
                    <a:pt x="1" y="210"/>
                    <a:pt x="1" y="207"/>
                  </a:cubicBezTo>
                  <a:cubicBezTo>
                    <a:pt x="7" y="207"/>
                    <a:pt x="7" y="207"/>
                    <a:pt x="7" y="207"/>
                  </a:cubicBezTo>
                  <a:cubicBezTo>
                    <a:pt x="7" y="209"/>
                    <a:pt x="7" y="212"/>
                    <a:pt x="8" y="215"/>
                  </a:cubicBezTo>
                  <a:lnTo>
                    <a:pt x="1" y="215"/>
                  </a:lnTo>
                  <a:close/>
                  <a:moveTo>
                    <a:pt x="7" y="199"/>
                  </a:moveTo>
                  <a:cubicBezTo>
                    <a:pt x="0" y="199"/>
                    <a:pt x="0" y="199"/>
                    <a:pt x="0" y="199"/>
                  </a:cubicBezTo>
                  <a:cubicBezTo>
                    <a:pt x="0" y="191"/>
                    <a:pt x="0" y="191"/>
                    <a:pt x="0" y="191"/>
                  </a:cubicBezTo>
                  <a:cubicBezTo>
                    <a:pt x="7" y="191"/>
                    <a:pt x="7" y="191"/>
                    <a:pt x="7" y="191"/>
                  </a:cubicBezTo>
                  <a:lnTo>
                    <a:pt x="7" y="199"/>
                  </a:lnTo>
                  <a:close/>
                  <a:moveTo>
                    <a:pt x="7" y="183"/>
                  </a:moveTo>
                  <a:cubicBezTo>
                    <a:pt x="0" y="183"/>
                    <a:pt x="0" y="183"/>
                    <a:pt x="0" y="183"/>
                  </a:cubicBezTo>
                  <a:cubicBezTo>
                    <a:pt x="0" y="175"/>
                    <a:pt x="0" y="175"/>
                    <a:pt x="0" y="175"/>
                  </a:cubicBezTo>
                  <a:cubicBezTo>
                    <a:pt x="7" y="175"/>
                    <a:pt x="7" y="175"/>
                    <a:pt x="7" y="175"/>
                  </a:cubicBezTo>
                  <a:lnTo>
                    <a:pt x="7" y="183"/>
                  </a:lnTo>
                  <a:close/>
                  <a:moveTo>
                    <a:pt x="7" y="167"/>
                  </a:moveTo>
                  <a:cubicBezTo>
                    <a:pt x="0" y="167"/>
                    <a:pt x="0" y="167"/>
                    <a:pt x="0" y="167"/>
                  </a:cubicBezTo>
                  <a:cubicBezTo>
                    <a:pt x="0" y="159"/>
                    <a:pt x="0" y="159"/>
                    <a:pt x="0" y="159"/>
                  </a:cubicBezTo>
                  <a:cubicBezTo>
                    <a:pt x="7" y="159"/>
                    <a:pt x="7" y="159"/>
                    <a:pt x="7" y="159"/>
                  </a:cubicBezTo>
                  <a:lnTo>
                    <a:pt x="7" y="167"/>
                  </a:lnTo>
                  <a:close/>
                  <a:moveTo>
                    <a:pt x="7" y="151"/>
                  </a:moveTo>
                  <a:cubicBezTo>
                    <a:pt x="0" y="151"/>
                    <a:pt x="0" y="151"/>
                    <a:pt x="0" y="151"/>
                  </a:cubicBezTo>
                  <a:cubicBezTo>
                    <a:pt x="0" y="143"/>
                    <a:pt x="0" y="143"/>
                    <a:pt x="0" y="143"/>
                  </a:cubicBezTo>
                  <a:cubicBezTo>
                    <a:pt x="7" y="143"/>
                    <a:pt x="7" y="143"/>
                    <a:pt x="7" y="143"/>
                  </a:cubicBezTo>
                  <a:lnTo>
                    <a:pt x="7" y="151"/>
                  </a:lnTo>
                  <a:close/>
                  <a:moveTo>
                    <a:pt x="7" y="135"/>
                  </a:moveTo>
                  <a:cubicBezTo>
                    <a:pt x="0" y="135"/>
                    <a:pt x="0" y="135"/>
                    <a:pt x="0" y="135"/>
                  </a:cubicBezTo>
                  <a:cubicBezTo>
                    <a:pt x="0" y="127"/>
                    <a:pt x="0" y="127"/>
                    <a:pt x="0" y="127"/>
                  </a:cubicBezTo>
                  <a:cubicBezTo>
                    <a:pt x="7" y="127"/>
                    <a:pt x="7" y="127"/>
                    <a:pt x="7" y="127"/>
                  </a:cubicBezTo>
                  <a:lnTo>
                    <a:pt x="7" y="135"/>
                  </a:lnTo>
                  <a:close/>
                  <a:moveTo>
                    <a:pt x="7" y="120"/>
                  </a:moveTo>
                  <a:cubicBezTo>
                    <a:pt x="0" y="120"/>
                    <a:pt x="0" y="120"/>
                    <a:pt x="0" y="120"/>
                  </a:cubicBezTo>
                  <a:cubicBezTo>
                    <a:pt x="0" y="112"/>
                    <a:pt x="0" y="112"/>
                    <a:pt x="0" y="112"/>
                  </a:cubicBezTo>
                  <a:cubicBezTo>
                    <a:pt x="7" y="112"/>
                    <a:pt x="7" y="112"/>
                    <a:pt x="7" y="112"/>
                  </a:cubicBezTo>
                  <a:lnTo>
                    <a:pt x="7" y="120"/>
                  </a:lnTo>
                  <a:close/>
                  <a:moveTo>
                    <a:pt x="7" y="104"/>
                  </a:moveTo>
                  <a:cubicBezTo>
                    <a:pt x="0" y="104"/>
                    <a:pt x="0" y="104"/>
                    <a:pt x="0" y="104"/>
                  </a:cubicBezTo>
                  <a:cubicBezTo>
                    <a:pt x="0" y="96"/>
                    <a:pt x="0" y="96"/>
                    <a:pt x="0" y="96"/>
                  </a:cubicBezTo>
                  <a:cubicBezTo>
                    <a:pt x="7" y="96"/>
                    <a:pt x="7" y="96"/>
                    <a:pt x="7" y="96"/>
                  </a:cubicBezTo>
                  <a:lnTo>
                    <a:pt x="7" y="104"/>
                  </a:lnTo>
                  <a:close/>
                  <a:moveTo>
                    <a:pt x="7" y="88"/>
                  </a:moveTo>
                  <a:cubicBezTo>
                    <a:pt x="0" y="88"/>
                    <a:pt x="0" y="88"/>
                    <a:pt x="0" y="88"/>
                  </a:cubicBezTo>
                  <a:cubicBezTo>
                    <a:pt x="0" y="80"/>
                    <a:pt x="0" y="80"/>
                    <a:pt x="0" y="80"/>
                  </a:cubicBezTo>
                  <a:cubicBezTo>
                    <a:pt x="7" y="80"/>
                    <a:pt x="7" y="80"/>
                    <a:pt x="7" y="80"/>
                  </a:cubicBezTo>
                  <a:lnTo>
                    <a:pt x="7" y="88"/>
                  </a:lnTo>
                  <a:close/>
                  <a:moveTo>
                    <a:pt x="7" y="72"/>
                  </a:moveTo>
                  <a:cubicBezTo>
                    <a:pt x="0" y="72"/>
                    <a:pt x="0" y="72"/>
                    <a:pt x="0" y="72"/>
                  </a:cubicBezTo>
                  <a:cubicBezTo>
                    <a:pt x="0" y="64"/>
                    <a:pt x="0" y="64"/>
                    <a:pt x="0" y="64"/>
                  </a:cubicBezTo>
                  <a:cubicBezTo>
                    <a:pt x="7" y="64"/>
                    <a:pt x="7" y="64"/>
                    <a:pt x="7" y="64"/>
                  </a:cubicBezTo>
                  <a:lnTo>
                    <a:pt x="7" y="72"/>
                  </a:lnTo>
                  <a:close/>
                  <a:moveTo>
                    <a:pt x="7" y="56"/>
                  </a:moveTo>
                  <a:cubicBezTo>
                    <a:pt x="0" y="56"/>
                    <a:pt x="0" y="56"/>
                    <a:pt x="0" y="56"/>
                  </a:cubicBezTo>
                  <a:cubicBezTo>
                    <a:pt x="0" y="48"/>
                    <a:pt x="0" y="48"/>
                    <a:pt x="0" y="48"/>
                  </a:cubicBezTo>
                  <a:cubicBezTo>
                    <a:pt x="7" y="48"/>
                    <a:pt x="7" y="48"/>
                    <a:pt x="7" y="48"/>
                  </a:cubicBezTo>
                  <a:lnTo>
                    <a:pt x="7" y="56"/>
                  </a:lnTo>
                  <a:close/>
                  <a:moveTo>
                    <a:pt x="7" y="40"/>
                  </a:moveTo>
                  <a:cubicBezTo>
                    <a:pt x="0" y="40"/>
                    <a:pt x="0" y="40"/>
                    <a:pt x="0" y="40"/>
                  </a:cubicBezTo>
                  <a:cubicBezTo>
                    <a:pt x="0" y="32"/>
                    <a:pt x="0" y="32"/>
                    <a:pt x="0" y="32"/>
                  </a:cubicBezTo>
                  <a:cubicBezTo>
                    <a:pt x="7" y="32"/>
                    <a:pt x="7" y="32"/>
                    <a:pt x="7" y="32"/>
                  </a:cubicBezTo>
                  <a:lnTo>
                    <a:pt x="7" y="40"/>
                  </a:lnTo>
                  <a:close/>
                  <a:moveTo>
                    <a:pt x="7" y="24"/>
                  </a:moveTo>
                  <a:cubicBezTo>
                    <a:pt x="0" y="24"/>
                    <a:pt x="0" y="24"/>
                    <a:pt x="0" y="24"/>
                  </a:cubicBezTo>
                  <a:cubicBezTo>
                    <a:pt x="0" y="16"/>
                    <a:pt x="0" y="16"/>
                    <a:pt x="0" y="16"/>
                  </a:cubicBezTo>
                  <a:cubicBezTo>
                    <a:pt x="7" y="16"/>
                    <a:pt x="7" y="16"/>
                    <a:pt x="7" y="16"/>
                  </a:cubicBezTo>
                  <a:lnTo>
                    <a:pt x="7" y="24"/>
                  </a:lnTo>
                  <a:close/>
                  <a:moveTo>
                    <a:pt x="7" y="8"/>
                  </a:moveTo>
                  <a:cubicBezTo>
                    <a:pt x="0" y="8"/>
                    <a:pt x="0" y="8"/>
                    <a:pt x="0" y="8"/>
                  </a:cubicBezTo>
                  <a:cubicBezTo>
                    <a:pt x="0" y="0"/>
                    <a:pt x="0" y="0"/>
                    <a:pt x="0" y="0"/>
                  </a:cubicBezTo>
                  <a:cubicBezTo>
                    <a:pt x="7" y="0"/>
                    <a:pt x="7" y="0"/>
                    <a:pt x="7" y="0"/>
                  </a:cubicBezTo>
                  <a:lnTo>
                    <a:pt x="7" y="8"/>
                  </a:lnTo>
                  <a:close/>
                </a:path>
              </a:pathLst>
            </a:cu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
              <a:extLst>
                <a:ext uri="{FF2B5EF4-FFF2-40B4-BE49-F238E27FC236}">
                  <a16:creationId xmlns:a16="http://schemas.microsoft.com/office/drawing/2014/main" id="{A06D394E-D28A-4ED8-8B47-BC060AE47F7B}"/>
                </a:ext>
              </a:extLst>
            </p:cNvPr>
            <p:cNvSpPr>
              <a:spLocks/>
            </p:cNvSpPr>
            <p:nvPr userDrawn="1"/>
          </p:nvSpPr>
          <p:spPr bwMode="auto">
            <a:xfrm>
              <a:off x="10952163" y="1616075"/>
              <a:ext cx="79375" cy="120650"/>
            </a:xfrm>
            <a:custGeom>
              <a:avLst/>
              <a:gdLst>
                <a:gd name="T0" fmla="*/ 0 w 50"/>
                <a:gd name="T1" fmla="*/ 76 h 76"/>
                <a:gd name="T2" fmla="*/ 10 w 50"/>
                <a:gd name="T3" fmla="*/ 76 h 76"/>
                <a:gd name="T4" fmla="*/ 17 w 50"/>
                <a:gd name="T5" fmla="*/ 76 h 76"/>
                <a:gd name="T6" fmla="*/ 50 w 50"/>
                <a:gd name="T7" fmla="*/ 37 h 76"/>
                <a:gd name="T8" fmla="*/ 17 w 50"/>
                <a:gd name="T9" fmla="*/ 0 h 76"/>
                <a:gd name="T10" fmla="*/ 10 w 50"/>
                <a:gd name="T11" fmla="*/ 0 h 76"/>
                <a:gd name="T12" fmla="*/ 0 w 50"/>
                <a:gd name="T13" fmla="*/ 0 h 76"/>
                <a:gd name="T14" fmla="*/ 31 w 50"/>
                <a:gd name="T15" fmla="*/ 37 h 76"/>
                <a:gd name="T16" fmla="*/ 0 w 50"/>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76">
                  <a:moveTo>
                    <a:pt x="0" y="76"/>
                  </a:moveTo>
                  <a:lnTo>
                    <a:pt x="10" y="76"/>
                  </a:lnTo>
                  <a:lnTo>
                    <a:pt x="17" y="76"/>
                  </a:lnTo>
                  <a:lnTo>
                    <a:pt x="50" y="37"/>
                  </a:lnTo>
                  <a:lnTo>
                    <a:pt x="17" y="0"/>
                  </a:lnTo>
                  <a:lnTo>
                    <a:pt x="10" y="0"/>
                  </a:lnTo>
                  <a:lnTo>
                    <a:pt x="0" y="0"/>
                  </a:lnTo>
                  <a:lnTo>
                    <a:pt x="31" y="37"/>
                  </a:lnTo>
                  <a:lnTo>
                    <a:pt x="0" y="76"/>
                  </a:lnTo>
                  <a:close/>
                </a:path>
              </a:pathLst>
            </a:cu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8">
              <a:extLst>
                <a:ext uri="{FF2B5EF4-FFF2-40B4-BE49-F238E27FC236}">
                  <a16:creationId xmlns:a16="http://schemas.microsoft.com/office/drawing/2014/main" id="{84FD1EDD-9E4F-4D8B-A5C4-391594744397}"/>
                </a:ext>
              </a:extLst>
            </p:cNvPr>
            <p:cNvSpPr>
              <a:spLocks/>
            </p:cNvSpPr>
            <p:nvPr userDrawn="1"/>
          </p:nvSpPr>
          <p:spPr bwMode="auto">
            <a:xfrm>
              <a:off x="10890250" y="1616075"/>
              <a:ext cx="77787" cy="120650"/>
            </a:xfrm>
            <a:custGeom>
              <a:avLst/>
              <a:gdLst>
                <a:gd name="T0" fmla="*/ 30 w 49"/>
                <a:gd name="T1" fmla="*/ 37 h 76"/>
                <a:gd name="T2" fmla="*/ 0 w 49"/>
                <a:gd name="T3" fmla="*/ 76 h 76"/>
                <a:gd name="T4" fmla="*/ 9 w 49"/>
                <a:gd name="T5" fmla="*/ 76 h 76"/>
                <a:gd name="T6" fmla="*/ 17 w 49"/>
                <a:gd name="T7" fmla="*/ 76 h 76"/>
                <a:gd name="T8" fmla="*/ 49 w 49"/>
                <a:gd name="T9" fmla="*/ 37 h 76"/>
                <a:gd name="T10" fmla="*/ 17 w 49"/>
                <a:gd name="T11" fmla="*/ 0 h 76"/>
                <a:gd name="T12" fmla="*/ 9 w 49"/>
                <a:gd name="T13" fmla="*/ 0 h 76"/>
                <a:gd name="T14" fmla="*/ 0 w 49"/>
                <a:gd name="T15" fmla="*/ 0 h 76"/>
                <a:gd name="T16" fmla="*/ 30 w 49"/>
                <a:gd name="T17"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6">
                  <a:moveTo>
                    <a:pt x="30" y="37"/>
                  </a:moveTo>
                  <a:lnTo>
                    <a:pt x="0" y="76"/>
                  </a:lnTo>
                  <a:lnTo>
                    <a:pt x="9" y="76"/>
                  </a:lnTo>
                  <a:lnTo>
                    <a:pt x="17" y="76"/>
                  </a:lnTo>
                  <a:lnTo>
                    <a:pt x="49" y="37"/>
                  </a:lnTo>
                  <a:lnTo>
                    <a:pt x="17" y="0"/>
                  </a:lnTo>
                  <a:lnTo>
                    <a:pt x="9" y="0"/>
                  </a:lnTo>
                  <a:lnTo>
                    <a:pt x="0" y="0"/>
                  </a:lnTo>
                  <a:lnTo>
                    <a:pt x="30" y="37"/>
                  </a:lnTo>
                  <a:close/>
                </a:path>
              </a:pathLst>
            </a:cu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Oval 9">
              <a:extLst>
                <a:ext uri="{FF2B5EF4-FFF2-40B4-BE49-F238E27FC236}">
                  <a16:creationId xmlns:a16="http://schemas.microsoft.com/office/drawing/2014/main" id="{9B04C724-69B2-47FD-AB46-11B9B67B2229}"/>
                </a:ext>
              </a:extLst>
            </p:cNvPr>
            <p:cNvSpPr>
              <a:spLocks noChangeArrowheads="1"/>
            </p:cNvSpPr>
            <p:nvPr userDrawn="1"/>
          </p:nvSpPr>
          <p:spPr bwMode="auto">
            <a:xfrm>
              <a:off x="11583988" y="2314575"/>
              <a:ext cx="80962" cy="82550"/>
            </a:xfrm>
            <a:prstGeom prst="ellipse">
              <a:avLst/>
            </a:pr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Oval 10">
              <a:extLst>
                <a:ext uri="{FF2B5EF4-FFF2-40B4-BE49-F238E27FC236}">
                  <a16:creationId xmlns:a16="http://schemas.microsoft.com/office/drawing/2014/main" id="{182B0D14-D1AC-4A96-A3AE-C04CA08D3FE8}"/>
                </a:ext>
              </a:extLst>
            </p:cNvPr>
            <p:cNvSpPr>
              <a:spLocks noChangeArrowheads="1"/>
            </p:cNvSpPr>
            <p:nvPr userDrawn="1"/>
          </p:nvSpPr>
          <p:spPr bwMode="auto">
            <a:xfrm>
              <a:off x="11583988" y="2185988"/>
              <a:ext cx="80962" cy="82550"/>
            </a:xfrm>
            <a:prstGeom prst="ellipse">
              <a:avLst/>
            </a:pr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Oval 11">
              <a:extLst>
                <a:ext uri="{FF2B5EF4-FFF2-40B4-BE49-F238E27FC236}">
                  <a16:creationId xmlns:a16="http://schemas.microsoft.com/office/drawing/2014/main" id="{43ECE6C6-C0FB-473B-9232-B7713CFE79E1}"/>
                </a:ext>
              </a:extLst>
            </p:cNvPr>
            <p:cNvSpPr>
              <a:spLocks noChangeArrowheads="1"/>
            </p:cNvSpPr>
            <p:nvPr userDrawn="1"/>
          </p:nvSpPr>
          <p:spPr bwMode="auto">
            <a:xfrm>
              <a:off x="11583988" y="2054225"/>
              <a:ext cx="80962" cy="84138"/>
            </a:xfrm>
            <a:prstGeom prst="ellipse">
              <a:avLst/>
            </a:pr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45" name="Group 144">
              <a:extLst>
                <a:ext uri="{FF2B5EF4-FFF2-40B4-BE49-F238E27FC236}">
                  <a16:creationId xmlns:a16="http://schemas.microsoft.com/office/drawing/2014/main" id="{DC38D115-97F7-4BB3-8BB7-8F7ED008A661}"/>
                </a:ext>
              </a:extLst>
            </p:cNvPr>
            <p:cNvGrpSpPr/>
            <p:nvPr userDrawn="1"/>
          </p:nvGrpSpPr>
          <p:grpSpPr>
            <a:xfrm>
              <a:off x="5383213" y="1611313"/>
              <a:ext cx="6451600" cy="1668463"/>
              <a:chOff x="5383213" y="1611313"/>
              <a:chExt cx="6451600" cy="1668463"/>
            </a:xfrm>
            <a:effectLst>
              <a:outerShdw blurRad="76200" dist="63500" dir="3600000" algn="l" rotWithShape="0">
                <a:prstClr val="black">
                  <a:alpha val="40000"/>
                </a:prstClr>
              </a:outerShdw>
            </a:effectLst>
          </p:grpSpPr>
          <p:sp>
            <p:nvSpPr>
              <p:cNvPr id="231" name="Rectangle 12">
                <a:extLst>
                  <a:ext uri="{FF2B5EF4-FFF2-40B4-BE49-F238E27FC236}">
                    <a16:creationId xmlns:a16="http://schemas.microsoft.com/office/drawing/2014/main" id="{8C6B67A1-16B7-4FAE-8013-BF363469D310}"/>
                  </a:ext>
                </a:extLst>
              </p:cNvPr>
              <p:cNvSpPr>
                <a:spLocks noChangeArrowheads="1"/>
              </p:cNvSpPr>
              <p:nvPr userDrawn="1"/>
            </p:nvSpPr>
            <p:spPr bwMode="auto">
              <a:xfrm>
                <a:off x="6002338" y="2470150"/>
                <a:ext cx="12700" cy="85725"/>
              </a:xfrm>
              <a:prstGeom prst="rect">
                <a:avLst/>
              </a:prstGeom>
              <a:solidFill>
                <a:srgbClr val="155A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3">
                <a:extLst>
                  <a:ext uri="{FF2B5EF4-FFF2-40B4-BE49-F238E27FC236}">
                    <a16:creationId xmlns:a16="http://schemas.microsoft.com/office/drawing/2014/main" id="{AEB9EBCC-0362-41FC-A7C6-A8A29D37520C}"/>
                  </a:ext>
                </a:extLst>
              </p:cNvPr>
              <p:cNvSpPr>
                <a:spLocks noChangeArrowheads="1"/>
              </p:cNvSpPr>
              <p:nvPr userDrawn="1"/>
            </p:nvSpPr>
            <p:spPr bwMode="auto">
              <a:xfrm>
                <a:off x="7908925" y="1995488"/>
                <a:ext cx="366712" cy="384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4">
                <a:extLst>
                  <a:ext uri="{FF2B5EF4-FFF2-40B4-BE49-F238E27FC236}">
                    <a16:creationId xmlns:a16="http://schemas.microsoft.com/office/drawing/2014/main" id="{E4D91FEF-0D9B-4387-92CE-9C93C3497B60}"/>
                  </a:ext>
                </a:extLst>
              </p:cNvPr>
              <p:cNvSpPr>
                <a:spLocks noChangeArrowheads="1"/>
              </p:cNvSpPr>
              <p:nvPr userDrawn="1"/>
            </p:nvSpPr>
            <p:spPr bwMode="auto">
              <a:xfrm>
                <a:off x="8426450" y="2047875"/>
                <a:ext cx="315912" cy="804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5">
                <a:extLst>
                  <a:ext uri="{FF2B5EF4-FFF2-40B4-BE49-F238E27FC236}">
                    <a16:creationId xmlns:a16="http://schemas.microsoft.com/office/drawing/2014/main" id="{DCA73BDE-3DE9-4CAE-85F8-9730074819E5}"/>
                  </a:ext>
                </a:extLst>
              </p:cNvPr>
              <p:cNvSpPr>
                <a:spLocks noEditPoints="1"/>
              </p:cNvSpPr>
              <p:nvPr userDrawn="1"/>
            </p:nvSpPr>
            <p:spPr bwMode="auto">
              <a:xfrm>
                <a:off x="8863013" y="1766888"/>
                <a:ext cx="293687" cy="1512888"/>
              </a:xfrm>
              <a:custGeom>
                <a:avLst/>
                <a:gdLst>
                  <a:gd name="T0" fmla="*/ 75 w 98"/>
                  <a:gd name="T1" fmla="*/ 56 h 516"/>
                  <a:gd name="T2" fmla="*/ 56 w 98"/>
                  <a:gd name="T3" fmla="*/ 7 h 516"/>
                  <a:gd name="T4" fmla="*/ 47 w 98"/>
                  <a:gd name="T5" fmla="*/ 14 h 516"/>
                  <a:gd name="T6" fmla="*/ 23 w 98"/>
                  <a:gd name="T7" fmla="*/ 82 h 516"/>
                  <a:gd name="T8" fmla="*/ 0 w 98"/>
                  <a:gd name="T9" fmla="*/ 516 h 516"/>
                  <a:gd name="T10" fmla="*/ 87 w 98"/>
                  <a:gd name="T11" fmla="*/ 82 h 516"/>
                  <a:gd name="T12" fmla="*/ 7 w 98"/>
                  <a:gd name="T13" fmla="*/ 377 h 516"/>
                  <a:gd name="T14" fmla="*/ 21 w 98"/>
                  <a:gd name="T15" fmla="*/ 327 h 516"/>
                  <a:gd name="T16" fmla="*/ 21 w 98"/>
                  <a:gd name="T17" fmla="*/ 313 h 516"/>
                  <a:gd name="T18" fmla="*/ 7 w 98"/>
                  <a:gd name="T19" fmla="*/ 284 h 516"/>
                  <a:gd name="T20" fmla="*/ 21 w 98"/>
                  <a:gd name="T21" fmla="*/ 284 h 516"/>
                  <a:gd name="T22" fmla="*/ 7 w 98"/>
                  <a:gd name="T23" fmla="*/ 248 h 516"/>
                  <a:gd name="T24" fmla="*/ 21 w 98"/>
                  <a:gd name="T25" fmla="*/ 242 h 516"/>
                  <a:gd name="T26" fmla="*/ 21 w 98"/>
                  <a:gd name="T27" fmla="*/ 227 h 516"/>
                  <a:gd name="T28" fmla="*/ 7 w 98"/>
                  <a:gd name="T29" fmla="*/ 198 h 516"/>
                  <a:gd name="T30" fmla="*/ 21 w 98"/>
                  <a:gd name="T31" fmla="*/ 198 h 516"/>
                  <a:gd name="T32" fmla="*/ 7 w 98"/>
                  <a:gd name="T33" fmla="*/ 141 h 516"/>
                  <a:gd name="T34" fmla="*/ 21 w 98"/>
                  <a:gd name="T35" fmla="*/ 112 h 516"/>
                  <a:gd name="T36" fmla="*/ 21 w 98"/>
                  <a:gd name="T37" fmla="*/ 98 h 516"/>
                  <a:gd name="T38" fmla="*/ 45 w 98"/>
                  <a:gd name="T39" fmla="*/ 119 h 516"/>
                  <a:gd name="T40" fmla="*/ 30 w 98"/>
                  <a:gd name="T41" fmla="*/ 119 h 516"/>
                  <a:gd name="T42" fmla="*/ 45 w 98"/>
                  <a:gd name="T43" fmla="*/ 177 h 516"/>
                  <a:gd name="T44" fmla="*/ 30 w 98"/>
                  <a:gd name="T45" fmla="*/ 205 h 516"/>
                  <a:gd name="T46" fmla="*/ 30 w 98"/>
                  <a:gd name="T47" fmla="*/ 220 h 516"/>
                  <a:gd name="T48" fmla="*/ 45 w 98"/>
                  <a:gd name="T49" fmla="*/ 227 h 516"/>
                  <a:gd name="T50" fmla="*/ 30 w 98"/>
                  <a:gd name="T51" fmla="*/ 227 h 516"/>
                  <a:gd name="T52" fmla="*/ 30 w 98"/>
                  <a:gd name="T53" fmla="*/ 377 h 516"/>
                  <a:gd name="T54" fmla="*/ 45 w 98"/>
                  <a:gd name="T55" fmla="*/ 370 h 516"/>
                  <a:gd name="T56" fmla="*/ 45 w 98"/>
                  <a:gd name="T57" fmla="*/ 356 h 516"/>
                  <a:gd name="T58" fmla="*/ 30 w 98"/>
                  <a:gd name="T59" fmla="*/ 349 h 516"/>
                  <a:gd name="T60" fmla="*/ 45 w 98"/>
                  <a:gd name="T61" fmla="*/ 349 h 516"/>
                  <a:gd name="T62" fmla="*/ 30 w 98"/>
                  <a:gd name="T63" fmla="*/ 313 h 516"/>
                  <a:gd name="T64" fmla="*/ 45 w 98"/>
                  <a:gd name="T65" fmla="*/ 306 h 516"/>
                  <a:gd name="T66" fmla="*/ 45 w 98"/>
                  <a:gd name="T67" fmla="*/ 291 h 516"/>
                  <a:gd name="T68" fmla="*/ 68 w 98"/>
                  <a:gd name="T69" fmla="*/ 98 h 516"/>
                  <a:gd name="T70" fmla="*/ 53 w 98"/>
                  <a:gd name="T71" fmla="*/ 98 h 516"/>
                  <a:gd name="T72" fmla="*/ 68 w 98"/>
                  <a:gd name="T73" fmla="*/ 134 h 516"/>
                  <a:gd name="T74" fmla="*/ 53 w 98"/>
                  <a:gd name="T75" fmla="*/ 141 h 516"/>
                  <a:gd name="T76" fmla="*/ 53 w 98"/>
                  <a:gd name="T77" fmla="*/ 155 h 516"/>
                  <a:gd name="T78" fmla="*/ 68 w 98"/>
                  <a:gd name="T79" fmla="*/ 162 h 516"/>
                  <a:gd name="T80" fmla="*/ 53 w 98"/>
                  <a:gd name="T81" fmla="*/ 162 h 516"/>
                  <a:gd name="T82" fmla="*/ 68 w 98"/>
                  <a:gd name="T83" fmla="*/ 198 h 516"/>
                  <a:gd name="T84" fmla="*/ 68 w 98"/>
                  <a:gd name="T85" fmla="*/ 370 h 516"/>
                  <a:gd name="T86" fmla="*/ 68 w 98"/>
                  <a:gd name="T87" fmla="*/ 356 h 516"/>
                  <a:gd name="T88" fmla="*/ 53 w 98"/>
                  <a:gd name="T89" fmla="*/ 327 h 516"/>
                  <a:gd name="T90" fmla="*/ 68 w 98"/>
                  <a:gd name="T91" fmla="*/ 327 h 516"/>
                  <a:gd name="T92" fmla="*/ 53 w 98"/>
                  <a:gd name="T93" fmla="*/ 270 h 516"/>
                  <a:gd name="T94" fmla="*/ 68 w 98"/>
                  <a:gd name="T95" fmla="*/ 263 h 516"/>
                  <a:gd name="T96" fmla="*/ 68 w 98"/>
                  <a:gd name="T97" fmla="*/ 248 h 516"/>
                  <a:gd name="T98" fmla="*/ 77 w 98"/>
                  <a:gd name="T99" fmla="*/ 392 h 516"/>
                  <a:gd name="T100" fmla="*/ 91 w 98"/>
                  <a:gd name="T101" fmla="*/ 392 h 516"/>
                  <a:gd name="T102" fmla="*/ 77 w 98"/>
                  <a:gd name="T103" fmla="*/ 334 h 516"/>
                  <a:gd name="T104" fmla="*/ 91 w 98"/>
                  <a:gd name="T105" fmla="*/ 306 h 516"/>
                  <a:gd name="T106" fmla="*/ 91 w 98"/>
                  <a:gd name="T107" fmla="*/ 291 h 516"/>
                  <a:gd name="T108" fmla="*/ 77 w 98"/>
                  <a:gd name="T109" fmla="*/ 263 h 516"/>
                  <a:gd name="T110" fmla="*/ 91 w 98"/>
                  <a:gd name="T111" fmla="*/ 263 h 516"/>
                  <a:gd name="T112" fmla="*/ 77 w 98"/>
                  <a:gd name="T113" fmla="*/ 227 h 516"/>
                  <a:gd name="T114" fmla="*/ 91 w 98"/>
                  <a:gd name="T115" fmla="*/ 220 h 516"/>
                  <a:gd name="T116" fmla="*/ 91 w 98"/>
                  <a:gd name="T117" fmla="*/ 205 h 516"/>
                  <a:gd name="T118" fmla="*/ 77 w 98"/>
                  <a:gd name="T119" fmla="*/ 177 h 516"/>
                  <a:gd name="T120" fmla="*/ 91 w 98"/>
                  <a:gd name="T121" fmla="*/ 177 h 516"/>
                  <a:gd name="T122" fmla="*/ 77 w 98"/>
                  <a:gd name="T123" fmla="*/ 98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 h="516">
                    <a:moveTo>
                      <a:pt x="87" y="82"/>
                    </a:moveTo>
                    <a:cubicBezTo>
                      <a:pt x="75" y="82"/>
                      <a:pt x="75" y="82"/>
                      <a:pt x="75" y="82"/>
                    </a:cubicBezTo>
                    <a:cubicBezTo>
                      <a:pt x="75" y="56"/>
                      <a:pt x="75" y="56"/>
                      <a:pt x="75" y="56"/>
                    </a:cubicBezTo>
                    <a:cubicBezTo>
                      <a:pt x="75" y="43"/>
                      <a:pt x="65" y="31"/>
                      <a:pt x="51" y="30"/>
                    </a:cubicBezTo>
                    <a:cubicBezTo>
                      <a:pt x="51" y="14"/>
                      <a:pt x="51" y="14"/>
                      <a:pt x="51" y="14"/>
                    </a:cubicBezTo>
                    <a:cubicBezTo>
                      <a:pt x="54" y="13"/>
                      <a:pt x="56" y="11"/>
                      <a:pt x="56" y="7"/>
                    </a:cubicBezTo>
                    <a:cubicBezTo>
                      <a:pt x="56" y="3"/>
                      <a:pt x="53" y="0"/>
                      <a:pt x="49" y="0"/>
                    </a:cubicBezTo>
                    <a:cubicBezTo>
                      <a:pt x="45" y="0"/>
                      <a:pt x="42" y="3"/>
                      <a:pt x="42" y="7"/>
                    </a:cubicBezTo>
                    <a:cubicBezTo>
                      <a:pt x="42" y="11"/>
                      <a:pt x="44" y="13"/>
                      <a:pt x="47" y="14"/>
                    </a:cubicBezTo>
                    <a:cubicBezTo>
                      <a:pt x="47" y="30"/>
                      <a:pt x="47" y="30"/>
                      <a:pt x="47" y="30"/>
                    </a:cubicBezTo>
                    <a:cubicBezTo>
                      <a:pt x="33" y="31"/>
                      <a:pt x="23" y="43"/>
                      <a:pt x="23" y="56"/>
                    </a:cubicBezTo>
                    <a:cubicBezTo>
                      <a:pt x="23" y="82"/>
                      <a:pt x="23" y="82"/>
                      <a:pt x="23" y="82"/>
                    </a:cubicBezTo>
                    <a:cubicBezTo>
                      <a:pt x="11" y="82"/>
                      <a:pt x="11" y="82"/>
                      <a:pt x="11" y="82"/>
                    </a:cubicBezTo>
                    <a:cubicBezTo>
                      <a:pt x="5" y="82"/>
                      <a:pt x="0" y="87"/>
                      <a:pt x="0" y="93"/>
                    </a:cubicBezTo>
                    <a:cubicBezTo>
                      <a:pt x="0" y="516"/>
                      <a:pt x="0" y="516"/>
                      <a:pt x="0" y="516"/>
                    </a:cubicBezTo>
                    <a:cubicBezTo>
                      <a:pt x="98" y="516"/>
                      <a:pt x="98" y="516"/>
                      <a:pt x="98" y="516"/>
                    </a:cubicBezTo>
                    <a:cubicBezTo>
                      <a:pt x="98" y="93"/>
                      <a:pt x="98" y="93"/>
                      <a:pt x="98" y="93"/>
                    </a:cubicBezTo>
                    <a:cubicBezTo>
                      <a:pt x="98" y="87"/>
                      <a:pt x="93" y="82"/>
                      <a:pt x="87" y="82"/>
                    </a:cubicBezTo>
                    <a:close/>
                    <a:moveTo>
                      <a:pt x="21" y="392"/>
                    </a:moveTo>
                    <a:cubicBezTo>
                      <a:pt x="7" y="392"/>
                      <a:pt x="7" y="392"/>
                      <a:pt x="7" y="392"/>
                    </a:cubicBezTo>
                    <a:cubicBezTo>
                      <a:pt x="7" y="377"/>
                      <a:pt x="7" y="377"/>
                      <a:pt x="7" y="377"/>
                    </a:cubicBezTo>
                    <a:cubicBezTo>
                      <a:pt x="21" y="377"/>
                      <a:pt x="21" y="377"/>
                      <a:pt x="21" y="377"/>
                    </a:cubicBezTo>
                    <a:lnTo>
                      <a:pt x="21" y="392"/>
                    </a:lnTo>
                    <a:close/>
                    <a:moveTo>
                      <a:pt x="21" y="327"/>
                    </a:moveTo>
                    <a:cubicBezTo>
                      <a:pt x="7" y="327"/>
                      <a:pt x="7" y="327"/>
                      <a:pt x="7" y="327"/>
                    </a:cubicBezTo>
                    <a:cubicBezTo>
                      <a:pt x="7" y="313"/>
                      <a:pt x="7" y="313"/>
                      <a:pt x="7" y="313"/>
                    </a:cubicBezTo>
                    <a:cubicBezTo>
                      <a:pt x="21" y="313"/>
                      <a:pt x="21" y="313"/>
                      <a:pt x="21" y="313"/>
                    </a:cubicBezTo>
                    <a:lnTo>
                      <a:pt x="21" y="327"/>
                    </a:lnTo>
                    <a:close/>
                    <a:moveTo>
                      <a:pt x="21" y="284"/>
                    </a:moveTo>
                    <a:cubicBezTo>
                      <a:pt x="7" y="284"/>
                      <a:pt x="7" y="284"/>
                      <a:pt x="7" y="284"/>
                    </a:cubicBezTo>
                    <a:cubicBezTo>
                      <a:pt x="7" y="270"/>
                      <a:pt x="7" y="270"/>
                      <a:pt x="7" y="270"/>
                    </a:cubicBezTo>
                    <a:cubicBezTo>
                      <a:pt x="21" y="270"/>
                      <a:pt x="21" y="270"/>
                      <a:pt x="21" y="270"/>
                    </a:cubicBezTo>
                    <a:lnTo>
                      <a:pt x="21" y="284"/>
                    </a:lnTo>
                    <a:close/>
                    <a:moveTo>
                      <a:pt x="21" y="263"/>
                    </a:moveTo>
                    <a:cubicBezTo>
                      <a:pt x="7" y="263"/>
                      <a:pt x="7" y="263"/>
                      <a:pt x="7" y="263"/>
                    </a:cubicBezTo>
                    <a:cubicBezTo>
                      <a:pt x="7" y="248"/>
                      <a:pt x="7" y="248"/>
                      <a:pt x="7" y="248"/>
                    </a:cubicBezTo>
                    <a:cubicBezTo>
                      <a:pt x="21" y="248"/>
                      <a:pt x="21" y="248"/>
                      <a:pt x="21" y="248"/>
                    </a:cubicBezTo>
                    <a:lnTo>
                      <a:pt x="21" y="263"/>
                    </a:lnTo>
                    <a:close/>
                    <a:moveTo>
                      <a:pt x="21" y="242"/>
                    </a:moveTo>
                    <a:cubicBezTo>
                      <a:pt x="7" y="242"/>
                      <a:pt x="7" y="242"/>
                      <a:pt x="7" y="242"/>
                    </a:cubicBezTo>
                    <a:cubicBezTo>
                      <a:pt x="7" y="227"/>
                      <a:pt x="7" y="227"/>
                      <a:pt x="7" y="227"/>
                    </a:cubicBezTo>
                    <a:cubicBezTo>
                      <a:pt x="21" y="227"/>
                      <a:pt x="21" y="227"/>
                      <a:pt x="21" y="227"/>
                    </a:cubicBezTo>
                    <a:lnTo>
                      <a:pt x="21" y="242"/>
                    </a:lnTo>
                    <a:close/>
                    <a:moveTo>
                      <a:pt x="21" y="198"/>
                    </a:moveTo>
                    <a:cubicBezTo>
                      <a:pt x="7" y="198"/>
                      <a:pt x="7" y="198"/>
                      <a:pt x="7" y="198"/>
                    </a:cubicBezTo>
                    <a:cubicBezTo>
                      <a:pt x="7" y="184"/>
                      <a:pt x="7" y="184"/>
                      <a:pt x="7" y="184"/>
                    </a:cubicBezTo>
                    <a:cubicBezTo>
                      <a:pt x="21" y="184"/>
                      <a:pt x="21" y="184"/>
                      <a:pt x="21" y="184"/>
                    </a:cubicBezTo>
                    <a:lnTo>
                      <a:pt x="21" y="198"/>
                    </a:lnTo>
                    <a:close/>
                    <a:moveTo>
                      <a:pt x="21" y="155"/>
                    </a:moveTo>
                    <a:cubicBezTo>
                      <a:pt x="7" y="155"/>
                      <a:pt x="7" y="155"/>
                      <a:pt x="7" y="155"/>
                    </a:cubicBezTo>
                    <a:cubicBezTo>
                      <a:pt x="7" y="141"/>
                      <a:pt x="7" y="141"/>
                      <a:pt x="7" y="141"/>
                    </a:cubicBezTo>
                    <a:cubicBezTo>
                      <a:pt x="21" y="141"/>
                      <a:pt x="21" y="141"/>
                      <a:pt x="21" y="141"/>
                    </a:cubicBezTo>
                    <a:lnTo>
                      <a:pt x="21" y="155"/>
                    </a:lnTo>
                    <a:close/>
                    <a:moveTo>
                      <a:pt x="21" y="112"/>
                    </a:moveTo>
                    <a:cubicBezTo>
                      <a:pt x="7" y="112"/>
                      <a:pt x="7" y="112"/>
                      <a:pt x="7" y="112"/>
                    </a:cubicBezTo>
                    <a:cubicBezTo>
                      <a:pt x="7" y="98"/>
                      <a:pt x="7" y="98"/>
                      <a:pt x="7" y="98"/>
                    </a:cubicBezTo>
                    <a:cubicBezTo>
                      <a:pt x="21" y="98"/>
                      <a:pt x="21" y="98"/>
                      <a:pt x="21" y="98"/>
                    </a:cubicBezTo>
                    <a:lnTo>
                      <a:pt x="21" y="112"/>
                    </a:lnTo>
                    <a:close/>
                    <a:moveTo>
                      <a:pt x="30" y="119"/>
                    </a:moveTo>
                    <a:cubicBezTo>
                      <a:pt x="45" y="119"/>
                      <a:pt x="45" y="119"/>
                      <a:pt x="45" y="119"/>
                    </a:cubicBezTo>
                    <a:cubicBezTo>
                      <a:pt x="45" y="134"/>
                      <a:pt x="45" y="134"/>
                      <a:pt x="45" y="134"/>
                    </a:cubicBezTo>
                    <a:cubicBezTo>
                      <a:pt x="30" y="134"/>
                      <a:pt x="30" y="134"/>
                      <a:pt x="30" y="134"/>
                    </a:cubicBezTo>
                    <a:lnTo>
                      <a:pt x="30" y="119"/>
                    </a:lnTo>
                    <a:close/>
                    <a:moveTo>
                      <a:pt x="30" y="162"/>
                    </a:moveTo>
                    <a:cubicBezTo>
                      <a:pt x="45" y="162"/>
                      <a:pt x="45" y="162"/>
                      <a:pt x="45" y="162"/>
                    </a:cubicBezTo>
                    <a:cubicBezTo>
                      <a:pt x="45" y="177"/>
                      <a:pt x="45" y="177"/>
                      <a:pt x="45" y="177"/>
                    </a:cubicBezTo>
                    <a:cubicBezTo>
                      <a:pt x="30" y="177"/>
                      <a:pt x="30" y="177"/>
                      <a:pt x="30" y="177"/>
                    </a:cubicBezTo>
                    <a:lnTo>
                      <a:pt x="30" y="162"/>
                    </a:lnTo>
                    <a:close/>
                    <a:moveTo>
                      <a:pt x="30" y="205"/>
                    </a:moveTo>
                    <a:cubicBezTo>
                      <a:pt x="45" y="205"/>
                      <a:pt x="45" y="205"/>
                      <a:pt x="45" y="205"/>
                    </a:cubicBezTo>
                    <a:cubicBezTo>
                      <a:pt x="45" y="220"/>
                      <a:pt x="45" y="220"/>
                      <a:pt x="45" y="220"/>
                    </a:cubicBezTo>
                    <a:cubicBezTo>
                      <a:pt x="30" y="220"/>
                      <a:pt x="30" y="220"/>
                      <a:pt x="30" y="220"/>
                    </a:cubicBezTo>
                    <a:lnTo>
                      <a:pt x="30" y="205"/>
                    </a:lnTo>
                    <a:close/>
                    <a:moveTo>
                      <a:pt x="30" y="227"/>
                    </a:moveTo>
                    <a:cubicBezTo>
                      <a:pt x="45" y="227"/>
                      <a:pt x="45" y="227"/>
                      <a:pt x="45" y="227"/>
                    </a:cubicBezTo>
                    <a:cubicBezTo>
                      <a:pt x="45" y="242"/>
                      <a:pt x="45" y="242"/>
                      <a:pt x="45" y="242"/>
                    </a:cubicBezTo>
                    <a:cubicBezTo>
                      <a:pt x="30" y="242"/>
                      <a:pt x="30" y="242"/>
                      <a:pt x="30" y="242"/>
                    </a:cubicBezTo>
                    <a:lnTo>
                      <a:pt x="30" y="227"/>
                    </a:lnTo>
                    <a:close/>
                    <a:moveTo>
                      <a:pt x="45" y="392"/>
                    </a:moveTo>
                    <a:cubicBezTo>
                      <a:pt x="30" y="392"/>
                      <a:pt x="30" y="392"/>
                      <a:pt x="30" y="392"/>
                    </a:cubicBezTo>
                    <a:cubicBezTo>
                      <a:pt x="30" y="377"/>
                      <a:pt x="30" y="377"/>
                      <a:pt x="30" y="377"/>
                    </a:cubicBezTo>
                    <a:cubicBezTo>
                      <a:pt x="45" y="377"/>
                      <a:pt x="45" y="377"/>
                      <a:pt x="45" y="377"/>
                    </a:cubicBezTo>
                    <a:lnTo>
                      <a:pt x="45" y="392"/>
                    </a:lnTo>
                    <a:close/>
                    <a:moveTo>
                      <a:pt x="45" y="370"/>
                    </a:moveTo>
                    <a:cubicBezTo>
                      <a:pt x="30" y="370"/>
                      <a:pt x="30" y="370"/>
                      <a:pt x="30" y="370"/>
                    </a:cubicBezTo>
                    <a:cubicBezTo>
                      <a:pt x="30" y="356"/>
                      <a:pt x="30" y="356"/>
                      <a:pt x="30" y="356"/>
                    </a:cubicBezTo>
                    <a:cubicBezTo>
                      <a:pt x="45" y="356"/>
                      <a:pt x="45" y="356"/>
                      <a:pt x="45" y="356"/>
                    </a:cubicBezTo>
                    <a:lnTo>
                      <a:pt x="45" y="370"/>
                    </a:lnTo>
                    <a:close/>
                    <a:moveTo>
                      <a:pt x="45" y="349"/>
                    </a:moveTo>
                    <a:cubicBezTo>
                      <a:pt x="30" y="349"/>
                      <a:pt x="30" y="349"/>
                      <a:pt x="30" y="349"/>
                    </a:cubicBezTo>
                    <a:cubicBezTo>
                      <a:pt x="30" y="334"/>
                      <a:pt x="30" y="334"/>
                      <a:pt x="30" y="334"/>
                    </a:cubicBezTo>
                    <a:cubicBezTo>
                      <a:pt x="45" y="334"/>
                      <a:pt x="45" y="334"/>
                      <a:pt x="45" y="334"/>
                    </a:cubicBezTo>
                    <a:lnTo>
                      <a:pt x="45" y="349"/>
                    </a:lnTo>
                    <a:close/>
                    <a:moveTo>
                      <a:pt x="45" y="327"/>
                    </a:moveTo>
                    <a:cubicBezTo>
                      <a:pt x="30" y="327"/>
                      <a:pt x="30" y="327"/>
                      <a:pt x="30" y="327"/>
                    </a:cubicBezTo>
                    <a:cubicBezTo>
                      <a:pt x="30" y="313"/>
                      <a:pt x="30" y="313"/>
                      <a:pt x="30" y="313"/>
                    </a:cubicBezTo>
                    <a:cubicBezTo>
                      <a:pt x="45" y="313"/>
                      <a:pt x="45" y="313"/>
                      <a:pt x="45" y="313"/>
                    </a:cubicBezTo>
                    <a:lnTo>
                      <a:pt x="45" y="327"/>
                    </a:lnTo>
                    <a:close/>
                    <a:moveTo>
                      <a:pt x="45" y="306"/>
                    </a:moveTo>
                    <a:cubicBezTo>
                      <a:pt x="30" y="306"/>
                      <a:pt x="30" y="306"/>
                      <a:pt x="30" y="306"/>
                    </a:cubicBezTo>
                    <a:cubicBezTo>
                      <a:pt x="30" y="291"/>
                      <a:pt x="30" y="291"/>
                      <a:pt x="30" y="291"/>
                    </a:cubicBezTo>
                    <a:cubicBezTo>
                      <a:pt x="45" y="291"/>
                      <a:pt x="45" y="291"/>
                      <a:pt x="45" y="291"/>
                    </a:cubicBezTo>
                    <a:lnTo>
                      <a:pt x="45" y="306"/>
                    </a:lnTo>
                    <a:close/>
                    <a:moveTo>
                      <a:pt x="53" y="98"/>
                    </a:moveTo>
                    <a:cubicBezTo>
                      <a:pt x="68" y="98"/>
                      <a:pt x="68" y="98"/>
                      <a:pt x="68" y="98"/>
                    </a:cubicBezTo>
                    <a:cubicBezTo>
                      <a:pt x="68" y="112"/>
                      <a:pt x="68" y="112"/>
                      <a:pt x="68" y="112"/>
                    </a:cubicBezTo>
                    <a:cubicBezTo>
                      <a:pt x="53" y="112"/>
                      <a:pt x="53" y="112"/>
                      <a:pt x="53" y="112"/>
                    </a:cubicBezTo>
                    <a:lnTo>
                      <a:pt x="53" y="98"/>
                    </a:lnTo>
                    <a:close/>
                    <a:moveTo>
                      <a:pt x="53" y="119"/>
                    </a:moveTo>
                    <a:cubicBezTo>
                      <a:pt x="68" y="119"/>
                      <a:pt x="68" y="119"/>
                      <a:pt x="68" y="119"/>
                    </a:cubicBezTo>
                    <a:cubicBezTo>
                      <a:pt x="68" y="134"/>
                      <a:pt x="68" y="134"/>
                      <a:pt x="68" y="134"/>
                    </a:cubicBezTo>
                    <a:cubicBezTo>
                      <a:pt x="53" y="134"/>
                      <a:pt x="53" y="134"/>
                      <a:pt x="53" y="134"/>
                    </a:cubicBezTo>
                    <a:lnTo>
                      <a:pt x="53" y="119"/>
                    </a:lnTo>
                    <a:close/>
                    <a:moveTo>
                      <a:pt x="53" y="141"/>
                    </a:moveTo>
                    <a:cubicBezTo>
                      <a:pt x="68" y="141"/>
                      <a:pt x="68" y="141"/>
                      <a:pt x="68" y="141"/>
                    </a:cubicBezTo>
                    <a:cubicBezTo>
                      <a:pt x="68" y="155"/>
                      <a:pt x="68" y="155"/>
                      <a:pt x="68" y="155"/>
                    </a:cubicBezTo>
                    <a:cubicBezTo>
                      <a:pt x="53" y="155"/>
                      <a:pt x="53" y="155"/>
                      <a:pt x="53" y="155"/>
                    </a:cubicBezTo>
                    <a:lnTo>
                      <a:pt x="53" y="141"/>
                    </a:lnTo>
                    <a:close/>
                    <a:moveTo>
                      <a:pt x="53" y="162"/>
                    </a:moveTo>
                    <a:cubicBezTo>
                      <a:pt x="68" y="162"/>
                      <a:pt x="68" y="162"/>
                      <a:pt x="68" y="162"/>
                    </a:cubicBezTo>
                    <a:cubicBezTo>
                      <a:pt x="68" y="177"/>
                      <a:pt x="68" y="177"/>
                      <a:pt x="68" y="177"/>
                    </a:cubicBezTo>
                    <a:cubicBezTo>
                      <a:pt x="53" y="177"/>
                      <a:pt x="53" y="177"/>
                      <a:pt x="53" y="177"/>
                    </a:cubicBezTo>
                    <a:lnTo>
                      <a:pt x="53" y="162"/>
                    </a:lnTo>
                    <a:close/>
                    <a:moveTo>
                      <a:pt x="53" y="184"/>
                    </a:moveTo>
                    <a:cubicBezTo>
                      <a:pt x="68" y="184"/>
                      <a:pt x="68" y="184"/>
                      <a:pt x="68" y="184"/>
                    </a:cubicBezTo>
                    <a:cubicBezTo>
                      <a:pt x="68" y="198"/>
                      <a:pt x="68" y="198"/>
                      <a:pt x="68" y="198"/>
                    </a:cubicBezTo>
                    <a:cubicBezTo>
                      <a:pt x="53" y="198"/>
                      <a:pt x="53" y="198"/>
                      <a:pt x="53" y="198"/>
                    </a:cubicBezTo>
                    <a:lnTo>
                      <a:pt x="53" y="184"/>
                    </a:lnTo>
                    <a:close/>
                    <a:moveTo>
                      <a:pt x="68" y="370"/>
                    </a:moveTo>
                    <a:cubicBezTo>
                      <a:pt x="53" y="370"/>
                      <a:pt x="53" y="370"/>
                      <a:pt x="53" y="370"/>
                    </a:cubicBezTo>
                    <a:cubicBezTo>
                      <a:pt x="53" y="356"/>
                      <a:pt x="53" y="356"/>
                      <a:pt x="53" y="356"/>
                    </a:cubicBezTo>
                    <a:cubicBezTo>
                      <a:pt x="68" y="356"/>
                      <a:pt x="68" y="356"/>
                      <a:pt x="68" y="356"/>
                    </a:cubicBezTo>
                    <a:lnTo>
                      <a:pt x="68" y="370"/>
                    </a:lnTo>
                    <a:close/>
                    <a:moveTo>
                      <a:pt x="68" y="327"/>
                    </a:moveTo>
                    <a:cubicBezTo>
                      <a:pt x="53" y="327"/>
                      <a:pt x="53" y="327"/>
                      <a:pt x="53" y="327"/>
                    </a:cubicBezTo>
                    <a:cubicBezTo>
                      <a:pt x="53" y="313"/>
                      <a:pt x="53" y="313"/>
                      <a:pt x="53" y="313"/>
                    </a:cubicBezTo>
                    <a:cubicBezTo>
                      <a:pt x="68" y="313"/>
                      <a:pt x="68" y="313"/>
                      <a:pt x="68" y="313"/>
                    </a:cubicBezTo>
                    <a:lnTo>
                      <a:pt x="68" y="327"/>
                    </a:lnTo>
                    <a:close/>
                    <a:moveTo>
                      <a:pt x="68" y="284"/>
                    </a:moveTo>
                    <a:cubicBezTo>
                      <a:pt x="53" y="284"/>
                      <a:pt x="53" y="284"/>
                      <a:pt x="53" y="284"/>
                    </a:cubicBezTo>
                    <a:cubicBezTo>
                      <a:pt x="53" y="270"/>
                      <a:pt x="53" y="270"/>
                      <a:pt x="53" y="270"/>
                    </a:cubicBezTo>
                    <a:cubicBezTo>
                      <a:pt x="68" y="270"/>
                      <a:pt x="68" y="270"/>
                      <a:pt x="68" y="270"/>
                    </a:cubicBezTo>
                    <a:lnTo>
                      <a:pt x="68" y="284"/>
                    </a:lnTo>
                    <a:close/>
                    <a:moveTo>
                      <a:pt x="68" y="263"/>
                    </a:moveTo>
                    <a:cubicBezTo>
                      <a:pt x="53" y="263"/>
                      <a:pt x="53" y="263"/>
                      <a:pt x="53" y="263"/>
                    </a:cubicBezTo>
                    <a:cubicBezTo>
                      <a:pt x="53" y="248"/>
                      <a:pt x="53" y="248"/>
                      <a:pt x="53" y="248"/>
                    </a:cubicBezTo>
                    <a:cubicBezTo>
                      <a:pt x="68" y="248"/>
                      <a:pt x="68" y="248"/>
                      <a:pt x="68" y="248"/>
                    </a:cubicBezTo>
                    <a:lnTo>
                      <a:pt x="68" y="263"/>
                    </a:lnTo>
                    <a:close/>
                    <a:moveTo>
                      <a:pt x="91" y="392"/>
                    </a:moveTo>
                    <a:cubicBezTo>
                      <a:pt x="77" y="392"/>
                      <a:pt x="77" y="392"/>
                      <a:pt x="77" y="392"/>
                    </a:cubicBezTo>
                    <a:cubicBezTo>
                      <a:pt x="77" y="377"/>
                      <a:pt x="77" y="377"/>
                      <a:pt x="77" y="377"/>
                    </a:cubicBezTo>
                    <a:cubicBezTo>
                      <a:pt x="91" y="377"/>
                      <a:pt x="91" y="377"/>
                      <a:pt x="91" y="377"/>
                    </a:cubicBezTo>
                    <a:lnTo>
                      <a:pt x="91" y="392"/>
                    </a:lnTo>
                    <a:close/>
                    <a:moveTo>
                      <a:pt x="91" y="349"/>
                    </a:moveTo>
                    <a:cubicBezTo>
                      <a:pt x="77" y="349"/>
                      <a:pt x="77" y="349"/>
                      <a:pt x="77" y="349"/>
                    </a:cubicBezTo>
                    <a:cubicBezTo>
                      <a:pt x="77" y="334"/>
                      <a:pt x="77" y="334"/>
                      <a:pt x="77" y="334"/>
                    </a:cubicBezTo>
                    <a:cubicBezTo>
                      <a:pt x="91" y="334"/>
                      <a:pt x="91" y="334"/>
                      <a:pt x="91" y="334"/>
                    </a:cubicBezTo>
                    <a:lnTo>
                      <a:pt x="91" y="349"/>
                    </a:lnTo>
                    <a:close/>
                    <a:moveTo>
                      <a:pt x="91" y="306"/>
                    </a:moveTo>
                    <a:cubicBezTo>
                      <a:pt x="77" y="306"/>
                      <a:pt x="77" y="306"/>
                      <a:pt x="77" y="306"/>
                    </a:cubicBezTo>
                    <a:cubicBezTo>
                      <a:pt x="77" y="291"/>
                      <a:pt x="77" y="291"/>
                      <a:pt x="77" y="291"/>
                    </a:cubicBezTo>
                    <a:cubicBezTo>
                      <a:pt x="91" y="291"/>
                      <a:pt x="91" y="291"/>
                      <a:pt x="91" y="291"/>
                    </a:cubicBezTo>
                    <a:lnTo>
                      <a:pt x="91" y="306"/>
                    </a:lnTo>
                    <a:close/>
                    <a:moveTo>
                      <a:pt x="91" y="263"/>
                    </a:moveTo>
                    <a:cubicBezTo>
                      <a:pt x="77" y="263"/>
                      <a:pt x="77" y="263"/>
                      <a:pt x="77" y="263"/>
                    </a:cubicBezTo>
                    <a:cubicBezTo>
                      <a:pt x="77" y="248"/>
                      <a:pt x="77" y="248"/>
                      <a:pt x="77" y="248"/>
                    </a:cubicBezTo>
                    <a:cubicBezTo>
                      <a:pt x="91" y="248"/>
                      <a:pt x="91" y="248"/>
                      <a:pt x="91" y="248"/>
                    </a:cubicBezTo>
                    <a:lnTo>
                      <a:pt x="91" y="263"/>
                    </a:lnTo>
                    <a:close/>
                    <a:moveTo>
                      <a:pt x="91" y="242"/>
                    </a:moveTo>
                    <a:cubicBezTo>
                      <a:pt x="77" y="242"/>
                      <a:pt x="77" y="242"/>
                      <a:pt x="77" y="242"/>
                    </a:cubicBezTo>
                    <a:cubicBezTo>
                      <a:pt x="77" y="227"/>
                      <a:pt x="77" y="227"/>
                      <a:pt x="77" y="227"/>
                    </a:cubicBezTo>
                    <a:cubicBezTo>
                      <a:pt x="91" y="227"/>
                      <a:pt x="91" y="227"/>
                      <a:pt x="91" y="227"/>
                    </a:cubicBezTo>
                    <a:lnTo>
                      <a:pt x="91" y="242"/>
                    </a:lnTo>
                    <a:close/>
                    <a:moveTo>
                      <a:pt x="91" y="220"/>
                    </a:moveTo>
                    <a:cubicBezTo>
                      <a:pt x="77" y="220"/>
                      <a:pt x="77" y="220"/>
                      <a:pt x="77" y="220"/>
                    </a:cubicBezTo>
                    <a:cubicBezTo>
                      <a:pt x="77" y="205"/>
                      <a:pt x="77" y="205"/>
                      <a:pt x="77" y="205"/>
                    </a:cubicBezTo>
                    <a:cubicBezTo>
                      <a:pt x="91" y="205"/>
                      <a:pt x="91" y="205"/>
                      <a:pt x="91" y="205"/>
                    </a:cubicBezTo>
                    <a:lnTo>
                      <a:pt x="91" y="220"/>
                    </a:lnTo>
                    <a:close/>
                    <a:moveTo>
                      <a:pt x="91" y="177"/>
                    </a:moveTo>
                    <a:cubicBezTo>
                      <a:pt x="77" y="177"/>
                      <a:pt x="77" y="177"/>
                      <a:pt x="77" y="177"/>
                    </a:cubicBezTo>
                    <a:cubicBezTo>
                      <a:pt x="77" y="162"/>
                      <a:pt x="77" y="162"/>
                      <a:pt x="77" y="162"/>
                    </a:cubicBezTo>
                    <a:cubicBezTo>
                      <a:pt x="91" y="162"/>
                      <a:pt x="91" y="162"/>
                      <a:pt x="91" y="162"/>
                    </a:cubicBezTo>
                    <a:lnTo>
                      <a:pt x="91" y="177"/>
                    </a:lnTo>
                    <a:close/>
                    <a:moveTo>
                      <a:pt x="91" y="112"/>
                    </a:moveTo>
                    <a:cubicBezTo>
                      <a:pt x="77" y="112"/>
                      <a:pt x="77" y="112"/>
                      <a:pt x="77" y="112"/>
                    </a:cubicBezTo>
                    <a:cubicBezTo>
                      <a:pt x="77" y="98"/>
                      <a:pt x="77" y="98"/>
                      <a:pt x="77" y="98"/>
                    </a:cubicBezTo>
                    <a:cubicBezTo>
                      <a:pt x="91" y="98"/>
                      <a:pt x="91" y="98"/>
                      <a:pt x="91" y="98"/>
                    </a:cubicBezTo>
                    <a:lnTo>
                      <a:pt x="91" y="112"/>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D3587109-8003-4FEC-8C36-2DA449A3002A}"/>
                  </a:ext>
                </a:extLst>
              </p:cNvPr>
              <p:cNvSpPr>
                <a:spLocks noEditPoints="1"/>
              </p:cNvSpPr>
              <p:nvPr userDrawn="1"/>
            </p:nvSpPr>
            <p:spPr bwMode="auto">
              <a:xfrm>
                <a:off x="9667875" y="2195513"/>
                <a:ext cx="227012" cy="1084263"/>
              </a:xfrm>
              <a:custGeom>
                <a:avLst/>
                <a:gdLst>
                  <a:gd name="T0" fmla="*/ 0 w 143"/>
                  <a:gd name="T1" fmla="*/ 683 h 683"/>
                  <a:gd name="T2" fmla="*/ 143 w 143"/>
                  <a:gd name="T3" fmla="*/ 0 h 683"/>
                  <a:gd name="T4" fmla="*/ 46 w 143"/>
                  <a:gd name="T5" fmla="*/ 426 h 683"/>
                  <a:gd name="T6" fmla="*/ 21 w 143"/>
                  <a:gd name="T7" fmla="*/ 373 h 683"/>
                  <a:gd name="T8" fmla="*/ 46 w 143"/>
                  <a:gd name="T9" fmla="*/ 426 h 683"/>
                  <a:gd name="T10" fmla="*/ 21 w 143"/>
                  <a:gd name="T11" fmla="*/ 255 h 683"/>
                  <a:gd name="T12" fmla="*/ 46 w 143"/>
                  <a:gd name="T13" fmla="*/ 203 h 683"/>
                  <a:gd name="T14" fmla="*/ 46 w 143"/>
                  <a:gd name="T15" fmla="*/ 170 h 683"/>
                  <a:gd name="T16" fmla="*/ 21 w 143"/>
                  <a:gd name="T17" fmla="*/ 116 h 683"/>
                  <a:gd name="T18" fmla="*/ 46 w 143"/>
                  <a:gd name="T19" fmla="*/ 170 h 683"/>
                  <a:gd name="T20" fmla="*/ 21 w 143"/>
                  <a:gd name="T21" fmla="*/ 85 h 683"/>
                  <a:gd name="T22" fmla="*/ 46 w 143"/>
                  <a:gd name="T23" fmla="*/ 31 h 683"/>
                  <a:gd name="T24" fmla="*/ 84 w 143"/>
                  <a:gd name="T25" fmla="*/ 426 h 683"/>
                  <a:gd name="T26" fmla="*/ 59 w 143"/>
                  <a:gd name="T27" fmla="*/ 373 h 683"/>
                  <a:gd name="T28" fmla="*/ 84 w 143"/>
                  <a:gd name="T29" fmla="*/ 426 h 683"/>
                  <a:gd name="T30" fmla="*/ 59 w 143"/>
                  <a:gd name="T31" fmla="*/ 341 h 683"/>
                  <a:gd name="T32" fmla="*/ 84 w 143"/>
                  <a:gd name="T33" fmla="*/ 288 h 683"/>
                  <a:gd name="T34" fmla="*/ 84 w 143"/>
                  <a:gd name="T35" fmla="*/ 255 h 683"/>
                  <a:gd name="T36" fmla="*/ 59 w 143"/>
                  <a:gd name="T37" fmla="*/ 203 h 683"/>
                  <a:gd name="T38" fmla="*/ 84 w 143"/>
                  <a:gd name="T39" fmla="*/ 255 h 683"/>
                  <a:gd name="T40" fmla="*/ 59 w 143"/>
                  <a:gd name="T41" fmla="*/ 170 h 683"/>
                  <a:gd name="T42" fmla="*/ 84 w 143"/>
                  <a:gd name="T43" fmla="*/ 116 h 683"/>
                  <a:gd name="T44" fmla="*/ 84 w 143"/>
                  <a:gd name="T45" fmla="*/ 85 h 683"/>
                  <a:gd name="T46" fmla="*/ 59 w 143"/>
                  <a:gd name="T47" fmla="*/ 31 h 683"/>
                  <a:gd name="T48" fmla="*/ 84 w 143"/>
                  <a:gd name="T49" fmla="*/ 85 h 683"/>
                  <a:gd name="T50" fmla="*/ 97 w 143"/>
                  <a:gd name="T51" fmla="*/ 426 h 683"/>
                  <a:gd name="T52" fmla="*/ 122 w 143"/>
                  <a:gd name="T53" fmla="*/ 373 h 683"/>
                  <a:gd name="T54" fmla="*/ 122 w 143"/>
                  <a:gd name="T55" fmla="*/ 341 h 683"/>
                  <a:gd name="T56" fmla="*/ 97 w 143"/>
                  <a:gd name="T57" fmla="*/ 288 h 683"/>
                  <a:gd name="T58" fmla="*/ 122 w 143"/>
                  <a:gd name="T59" fmla="*/ 341 h 683"/>
                  <a:gd name="T60" fmla="*/ 97 w 143"/>
                  <a:gd name="T61" fmla="*/ 255 h 683"/>
                  <a:gd name="T62" fmla="*/ 122 w 143"/>
                  <a:gd name="T63" fmla="*/ 203 h 683"/>
                  <a:gd name="T64" fmla="*/ 122 w 143"/>
                  <a:gd name="T65" fmla="*/ 170 h 683"/>
                  <a:gd name="T66" fmla="*/ 97 w 143"/>
                  <a:gd name="T67" fmla="*/ 116 h 683"/>
                  <a:gd name="T68" fmla="*/ 122 w 143"/>
                  <a:gd name="T69" fmla="*/ 170 h 683"/>
                  <a:gd name="T70" fmla="*/ 97 w 143"/>
                  <a:gd name="T71" fmla="*/ 85 h 683"/>
                  <a:gd name="T72" fmla="*/ 122 w 143"/>
                  <a:gd name="T73" fmla="*/ 3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683">
                    <a:moveTo>
                      <a:pt x="0" y="0"/>
                    </a:moveTo>
                    <a:lnTo>
                      <a:pt x="0" y="683"/>
                    </a:lnTo>
                    <a:lnTo>
                      <a:pt x="143" y="683"/>
                    </a:lnTo>
                    <a:lnTo>
                      <a:pt x="143" y="0"/>
                    </a:lnTo>
                    <a:lnTo>
                      <a:pt x="0" y="0"/>
                    </a:lnTo>
                    <a:close/>
                    <a:moveTo>
                      <a:pt x="46" y="426"/>
                    </a:moveTo>
                    <a:lnTo>
                      <a:pt x="21" y="426"/>
                    </a:lnTo>
                    <a:lnTo>
                      <a:pt x="21" y="373"/>
                    </a:lnTo>
                    <a:lnTo>
                      <a:pt x="46" y="373"/>
                    </a:lnTo>
                    <a:lnTo>
                      <a:pt x="46" y="426"/>
                    </a:lnTo>
                    <a:close/>
                    <a:moveTo>
                      <a:pt x="46" y="255"/>
                    </a:moveTo>
                    <a:lnTo>
                      <a:pt x="21" y="255"/>
                    </a:lnTo>
                    <a:lnTo>
                      <a:pt x="21" y="203"/>
                    </a:lnTo>
                    <a:lnTo>
                      <a:pt x="46" y="203"/>
                    </a:lnTo>
                    <a:lnTo>
                      <a:pt x="46" y="255"/>
                    </a:lnTo>
                    <a:close/>
                    <a:moveTo>
                      <a:pt x="46" y="170"/>
                    </a:moveTo>
                    <a:lnTo>
                      <a:pt x="21" y="170"/>
                    </a:lnTo>
                    <a:lnTo>
                      <a:pt x="21" y="116"/>
                    </a:lnTo>
                    <a:lnTo>
                      <a:pt x="46" y="116"/>
                    </a:lnTo>
                    <a:lnTo>
                      <a:pt x="46" y="170"/>
                    </a:lnTo>
                    <a:close/>
                    <a:moveTo>
                      <a:pt x="46" y="85"/>
                    </a:moveTo>
                    <a:lnTo>
                      <a:pt x="21" y="85"/>
                    </a:lnTo>
                    <a:lnTo>
                      <a:pt x="21" y="31"/>
                    </a:lnTo>
                    <a:lnTo>
                      <a:pt x="46" y="31"/>
                    </a:lnTo>
                    <a:lnTo>
                      <a:pt x="46" y="85"/>
                    </a:lnTo>
                    <a:close/>
                    <a:moveTo>
                      <a:pt x="84" y="426"/>
                    </a:moveTo>
                    <a:lnTo>
                      <a:pt x="59" y="426"/>
                    </a:lnTo>
                    <a:lnTo>
                      <a:pt x="59" y="373"/>
                    </a:lnTo>
                    <a:lnTo>
                      <a:pt x="84" y="373"/>
                    </a:lnTo>
                    <a:lnTo>
                      <a:pt x="84" y="426"/>
                    </a:lnTo>
                    <a:close/>
                    <a:moveTo>
                      <a:pt x="84" y="341"/>
                    </a:moveTo>
                    <a:lnTo>
                      <a:pt x="59" y="341"/>
                    </a:lnTo>
                    <a:lnTo>
                      <a:pt x="59" y="288"/>
                    </a:lnTo>
                    <a:lnTo>
                      <a:pt x="84" y="288"/>
                    </a:lnTo>
                    <a:lnTo>
                      <a:pt x="84" y="341"/>
                    </a:lnTo>
                    <a:close/>
                    <a:moveTo>
                      <a:pt x="84" y="255"/>
                    </a:moveTo>
                    <a:lnTo>
                      <a:pt x="59" y="255"/>
                    </a:lnTo>
                    <a:lnTo>
                      <a:pt x="59" y="203"/>
                    </a:lnTo>
                    <a:lnTo>
                      <a:pt x="84" y="203"/>
                    </a:lnTo>
                    <a:lnTo>
                      <a:pt x="84" y="255"/>
                    </a:lnTo>
                    <a:close/>
                    <a:moveTo>
                      <a:pt x="84" y="170"/>
                    </a:moveTo>
                    <a:lnTo>
                      <a:pt x="59" y="170"/>
                    </a:lnTo>
                    <a:lnTo>
                      <a:pt x="59" y="116"/>
                    </a:lnTo>
                    <a:lnTo>
                      <a:pt x="84" y="116"/>
                    </a:lnTo>
                    <a:lnTo>
                      <a:pt x="84" y="170"/>
                    </a:lnTo>
                    <a:close/>
                    <a:moveTo>
                      <a:pt x="84" y="85"/>
                    </a:moveTo>
                    <a:lnTo>
                      <a:pt x="59" y="85"/>
                    </a:lnTo>
                    <a:lnTo>
                      <a:pt x="59" y="31"/>
                    </a:lnTo>
                    <a:lnTo>
                      <a:pt x="84" y="31"/>
                    </a:lnTo>
                    <a:lnTo>
                      <a:pt x="84" y="85"/>
                    </a:lnTo>
                    <a:close/>
                    <a:moveTo>
                      <a:pt x="122" y="426"/>
                    </a:moveTo>
                    <a:lnTo>
                      <a:pt x="97" y="426"/>
                    </a:lnTo>
                    <a:lnTo>
                      <a:pt x="97" y="373"/>
                    </a:lnTo>
                    <a:lnTo>
                      <a:pt x="122" y="373"/>
                    </a:lnTo>
                    <a:lnTo>
                      <a:pt x="122" y="426"/>
                    </a:lnTo>
                    <a:close/>
                    <a:moveTo>
                      <a:pt x="122" y="341"/>
                    </a:moveTo>
                    <a:lnTo>
                      <a:pt x="97" y="341"/>
                    </a:lnTo>
                    <a:lnTo>
                      <a:pt x="97" y="288"/>
                    </a:lnTo>
                    <a:lnTo>
                      <a:pt x="122" y="288"/>
                    </a:lnTo>
                    <a:lnTo>
                      <a:pt x="122" y="341"/>
                    </a:lnTo>
                    <a:close/>
                    <a:moveTo>
                      <a:pt x="122" y="255"/>
                    </a:moveTo>
                    <a:lnTo>
                      <a:pt x="97" y="255"/>
                    </a:lnTo>
                    <a:lnTo>
                      <a:pt x="97" y="203"/>
                    </a:lnTo>
                    <a:lnTo>
                      <a:pt x="122" y="203"/>
                    </a:lnTo>
                    <a:lnTo>
                      <a:pt x="122" y="255"/>
                    </a:lnTo>
                    <a:close/>
                    <a:moveTo>
                      <a:pt x="122" y="170"/>
                    </a:moveTo>
                    <a:lnTo>
                      <a:pt x="97" y="170"/>
                    </a:lnTo>
                    <a:lnTo>
                      <a:pt x="97" y="116"/>
                    </a:lnTo>
                    <a:lnTo>
                      <a:pt x="122" y="116"/>
                    </a:lnTo>
                    <a:lnTo>
                      <a:pt x="122" y="170"/>
                    </a:lnTo>
                    <a:close/>
                    <a:moveTo>
                      <a:pt x="122" y="85"/>
                    </a:moveTo>
                    <a:lnTo>
                      <a:pt x="97" y="85"/>
                    </a:lnTo>
                    <a:lnTo>
                      <a:pt x="97" y="31"/>
                    </a:lnTo>
                    <a:lnTo>
                      <a:pt x="122" y="31"/>
                    </a:lnTo>
                    <a:lnTo>
                      <a:pt x="122" y="85"/>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7">
                <a:extLst>
                  <a:ext uri="{FF2B5EF4-FFF2-40B4-BE49-F238E27FC236}">
                    <a16:creationId xmlns:a16="http://schemas.microsoft.com/office/drawing/2014/main" id="{973895F7-C6D5-471C-9341-C700B00C5BBD}"/>
                  </a:ext>
                </a:extLst>
              </p:cNvPr>
              <p:cNvSpPr>
                <a:spLocks noEditPoints="1"/>
              </p:cNvSpPr>
              <p:nvPr userDrawn="1"/>
            </p:nvSpPr>
            <p:spPr bwMode="auto">
              <a:xfrm>
                <a:off x="6264275" y="2390775"/>
                <a:ext cx="300037" cy="889000"/>
              </a:xfrm>
              <a:custGeom>
                <a:avLst/>
                <a:gdLst>
                  <a:gd name="T0" fmla="*/ 0 w 100"/>
                  <a:gd name="T1" fmla="*/ 18 h 303"/>
                  <a:gd name="T2" fmla="*/ 0 w 100"/>
                  <a:gd name="T3" fmla="*/ 303 h 303"/>
                  <a:gd name="T4" fmla="*/ 76 w 100"/>
                  <a:gd name="T5" fmla="*/ 303 h 303"/>
                  <a:gd name="T6" fmla="*/ 100 w 100"/>
                  <a:gd name="T7" fmla="*/ 303 h 303"/>
                  <a:gd name="T8" fmla="*/ 100 w 100"/>
                  <a:gd name="T9" fmla="*/ 18 h 303"/>
                  <a:gd name="T10" fmla="*/ 81 w 100"/>
                  <a:gd name="T11" fmla="*/ 0 h 303"/>
                  <a:gd name="T12" fmla="*/ 76 w 100"/>
                  <a:gd name="T13" fmla="*/ 0 h 303"/>
                  <a:gd name="T14" fmla="*/ 18 w 100"/>
                  <a:gd name="T15" fmla="*/ 0 h 303"/>
                  <a:gd name="T16" fmla="*/ 0 w 100"/>
                  <a:gd name="T17" fmla="*/ 18 h 303"/>
                  <a:gd name="T18" fmla="*/ 11 w 100"/>
                  <a:gd name="T19" fmla="*/ 220 h 303"/>
                  <a:gd name="T20" fmla="*/ 76 w 100"/>
                  <a:gd name="T21" fmla="*/ 220 h 303"/>
                  <a:gd name="T22" fmla="*/ 88 w 100"/>
                  <a:gd name="T23" fmla="*/ 220 h 303"/>
                  <a:gd name="T24" fmla="*/ 88 w 100"/>
                  <a:gd name="T25" fmla="*/ 230 h 303"/>
                  <a:gd name="T26" fmla="*/ 76 w 100"/>
                  <a:gd name="T27" fmla="*/ 230 h 303"/>
                  <a:gd name="T28" fmla="*/ 11 w 100"/>
                  <a:gd name="T29" fmla="*/ 230 h 303"/>
                  <a:gd name="T30" fmla="*/ 11 w 100"/>
                  <a:gd name="T31" fmla="*/ 220 h 303"/>
                  <a:gd name="T32" fmla="*/ 11 w 100"/>
                  <a:gd name="T33" fmla="*/ 199 h 303"/>
                  <a:gd name="T34" fmla="*/ 76 w 100"/>
                  <a:gd name="T35" fmla="*/ 199 h 303"/>
                  <a:gd name="T36" fmla="*/ 88 w 100"/>
                  <a:gd name="T37" fmla="*/ 199 h 303"/>
                  <a:gd name="T38" fmla="*/ 88 w 100"/>
                  <a:gd name="T39" fmla="*/ 210 h 303"/>
                  <a:gd name="T40" fmla="*/ 76 w 100"/>
                  <a:gd name="T41" fmla="*/ 210 h 303"/>
                  <a:gd name="T42" fmla="*/ 11 w 100"/>
                  <a:gd name="T43" fmla="*/ 210 h 303"/>
                  <a:gd name="T44" fmla="*/ 11 w 100"/>
                  <a:gd name="T45" fmla="*/ 199 h 303"/>
                  <a:gd name="T46" fmla="*/ 11 w 100"/>
                  <a:gd name="T47" fmla="*/ 179 h 303"/>
                  <a:gd name="T48" fmla="*/ 76 w 100"/>
                  <a:gd name="T49" fmla="*/ 179 h 303"/>
                  <a:gd name="T50" fmla="*/ 88 w 100"/>
                  <a:gd name="T51" fmla="*/ 179 h 303"/>
                  <a:gd name="T52" fmla="*/ 88 w 100"/>
                  <a:gd name="T53" fmla="*/ 189 h 303"/>
                  <a:gd name="T54" fmla="*/ 76 w 100"/>
                  <a:gd name="T55" fmla="*/ 189 h 303"/>
                  <a:gd name="T56" fmla="*/ 11 w 100"/>
                  <a:gd name="T57" fmla="*/ 189 h 303"/>
                  <a:gd name="T58" fmla="*/ 11 w 100"/>
                  <a:gd name="T59" fmla="*/ 179 h 303"/>
                  <a:gd name="T60" fmla="*/ 11 w 100"/>
                  <a:gd name="T61" fmla="*/ 158 h 303"/>
                  <a:gd name="T62" fmla="*/ 76 w 100"/>
                  <a:gd name="T63" fmla="*/ 158 h 303"/>
                  <a:gd name="T64" fmla="*/ 88 w 100"/>
                  <a:gd name="T65" fmla="*/ 158 h 303"/>
                  <a:gd name="T66" fmla="*/ 88 w 100"/>
                  <a:gd name="T67" fmla="*/ 169 h 303"/>
                  <a:gd name="T68" fmla="*/ 76 w 100"/>
                  <a:gd name="T69" fmla="*/ 169 h 303"/>
                  <a:gd name="T70" fmla="*/ 11 w 100"/>
                  <a:gd name="T71" fmla="*/ 169 h 303"/>
                  <a:gd name="T72" fmla="*/ 11 w 100"/>
                  <a:gd name="T73" fmla="*/ 158 h 303"/>
                  <a:gd name="T74" fmla="*/ 11 w 100"/>
                  <a:gd name="T75" fmla="*/ 137 h 303"/>
                  <a:gd name="T76" fmla="*/ 76 w 100"/>
                  <a:gd name="T77" fmla="*/ 137 h 303"/>
                  <a:gd name="T78" fmla="*/ 88 w 100"/>
                  <a:gd name="T79" fmla="*/ 137 h 303"/>
                  <a:gd name="T80" fmla="*/ 88 w 100"/>
                  <a:gd name="T81" fmla="*/ 148 h 303"/>
                  <a:gd name="T82" fmla="*/ 76 w 100"/>
                  <a:gd name="T83" fmla="*/ 148 h 303"/>
                  <a:gd name="T84" fmla="*/ 11 w 100"/>
                  <a:gd name="T85" fmla="*/ 148 h 303"/>
                  <a:gd name="T86" fmla="*/ 11 w 100"/>
                  <a:gd name="T87" fmla="*/ 137 h 303"/>
                  <a:gd name="T88" fmla="*/ 11 w 100"/>
                  <a:gd name="T89" fmla="*/ 117 h 303"/>
                  <a:gd name="T90" fmla="*/ 76 w 100"/>
                  <a:gd name="T91" fmla="*/ 117 h 303"/>
                  <a:gd name="T92" fmla="*/ 88 w 100"/>
                  <a:gd name="T93" fmla="*/ 117 h 303"/>
                  <a:gd name="T94" fmla="*/ 88 w 100"/>
                  <a:gd name="T95" fmla="*/ 127 h 303"/>
                  <a:gd name="T96" fmla="*/ 76 w 100"/>
                  <a:gd name="T97" fmla="*/ 127 h 303"/>
                  <a:gd name="T98" fmla="*/ 11 w 100"/>
                  <a:gd name="T99" fmla="*/ 127 h 303"/>
                  <a:gd name="T100" fmla="*/ 11 w 100"/>
                  <a:gd name="T101" fmla="*/ 117 h 303"/>
                  <a:gd name="T102" fmla="*/ 11 w 100"/>
                  <a:gd name="T103" fmla="*/ 96 h 303"/>
                  <a:gd name="T104" fmla="*/ 76 w 100"/>
                  <a:gd name="T105" fmla="*/ 96 h 303"/>
                  <a:gd name="T106" fmla="*/ 88 w 100"/>
                  <a:gd name="T107" fmla="*/ 96 h 303"/>
                  <a:gd name="T108" fmla="*/ 88 w 100"/>
                  <a:gd name="T109" fmla="*/ 107 h 303"/>
                  <a:gd name="T110" fmla="*/ 76 w 100"/>
                  <a:gd name="T111" fmla="*/ 107 h 303"/>
                  <a:gd name="T112" fmla="*/ 11 w 100"/>
                  <a:gd name="T113" fmla="*/ 107 h 303"/>
                  <a:gd name="T114" fmla="*/ 11 w 100"/>
                  <a:gd name="T115" fmla="*/ 9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 h="303">
                    <a:moveTo>
                      <a:pt x="0" y="18"/>
                    </a:moveTo>
                    <a:cubicBezTo>
                      <a:pt x="0" y="303"/>
                      <a:pt x="0" y="303"/>
                      <a:pt x="0" y="303"/>
                    </a:cubicBezTo>
                    <a:cubicBezTo>
                      <a:pt x="76" y="303"/>
                      <a:pt x="76" y="303"/>
                      <a:pt x="76" y="303"/>
                    </a:cubicBezTo>
                    <a:cubicBezTo>
                      <a:pt x="100" y="303"/>
                      <a:pt x="100" y="303"/>
                      <a:pt x="100" y="303"/>
                    </a:cubicBezTo>
                    <a:cubicBezTo>
                      <a:pt x="100" y="18"/>
                      <a:pt x="100" y="18"/>
                      <a:pt x="100" y="18"/>
                    </a:cubicBezTo>
                    <a:cubicBezTo>
                      <a:pt x="100" y="8"/>
                      <a:pt x="91" y="0"/>
                      <a:pt x="81" y="0"/>
                    </a:cubicBezTo>
                    <a:cubicBezTo>
                      <a:pt x="76" y="0"/>
                      <a:pt x="76" y="0"/>
                      <a:pt x="76" y="0"/>
                    </a:cubicBezTo>
                    <a:cubicBezTo>
                      <a:pt x="18" y="0"/>
                      <a:pt x="18" y="0"/>
                      <a:pt x="18" y="0"/>
                    </a:cubicBezTo>
                    <a:cubicBezTo>
                      <a:pt x="8" y="0"/>
                      <a:pt x="0" y="8"/>
                      <a:pt x="0" y="18"/>
                    </a:cubicBezTo>
                    <a:close/>
                    <a:moveTo>
                      <a:pt x="11" y="220"/>
                    </a:moveTo>
                    <a:cubicBezTo>
                      <a:pt x="76" y="220"/>
                      <a:pt x="76" y="220"/>
                      <a:pt x="76" y="220"/>
                    </a:cubicBezTo>
                    <a:cubicBezTo>
                      <a:pt x="88" y="220"/>
                      <a:pt x="88" y="220"/>
                      <a:pt x="88" y="220"/>
                    </a:cubicBezTo>
                    <a:cubicBezTo>
                      <a:pt x="88" y="230"/>
                      <a:pt x="88" y="230"/>
                      <a:pt x="88" y="230"/>
                    </a:cubicBezTo>
                    <a:cubicBezTo>
                      <a:pt x="76" y="230"/>
                      <a:pt x="76" y="230"/>
                      <a:pt x="76" y="230"/>
                    </a:cubicBezTo>
                    <a:cubicBezTo>
                      <a:pt x="11" y="230"/>
                      <a:pt x="11" y="230"/>
                      <a:pt x="11" y="230"/>
                    </a:cubicBezTo>
                    <a:lnTo>
                      <a:pt x="11" y="220"/>
                    </a:lnTo>
                    <a:close/>
                    <a:moveTo>
                      <a:pt x="11" y="199"/>
                    </a:moveTo>
                    <a:cubicBezTo>
                      <a:pt x="76" y="199"/>
                      <a:pt x="76" y="199"/>
                      <a:pt x="76" y="199"/>
                    </a:cubicBezTo>
                    <a:cubicBezTo>
                      <a:pt x="88" y="199"/>
                      <a:pt x="88" y="199"/>
                      <a:pt x="88" y="199"/>
                    </a:cubicBezTo>
                    <a:cubicBezTo>
                      <a:pt x="88" y="210"/>
                      <a:pt x="88" y="210"/>
                      <a:pt x="88" y="210"/>
                    </a:cubicBezTo>
                    <a:cubicBezTo>
                      <a:pt x="76" y="210"/>
                      <a:pt x="76" y="210"/>
                      <a:pt x="76" y="210"/>
                    </a:cubicBezTo>
                    <a:cubicBezTo>
                      <a:pt x="11" y="210"/>
                      <a:pt x="11" y="210"/>
                      <a:pt x="11" y="210"/>
                    </a:cubicBezTo>
                    <a:lnTo>
                      <a:pt x="11" y="199"/>
                    </a:lnTo>
                    <a:close/>
                    <a:moveTo>
                      <a:pt x="11" y="179"/>
                    </a:moveTo>
                    <a:cubicBezTo>
                      <a:pt x="76" y="179"/>
                      <a:pt x="76" y="179"/>
                      <a:pt x="76" y="179"/>
                    </a:cubicBezTo>
                    <a:cubicBezTo>
                      <a:pt x="88" y="179"/>
                      <a:pt x="88" y="179"/>
                      <a:pt x="88" y="179"/>
                    </a:cubicBezTo>
                    <a:cubicBezTo>
                      <a:pt x="88" y="189"/>
                      <a:pt x="88" y="189"/>
                      <a:pt x="88" y="189"/>
                    </a:cubicBezTo>
                    <a:cubicBezTo>
                      <a:pt x="76" y="189"/>
                      <a:pt x="76" y="189"/>
                      <a:pt x="76" y="189"/>
                    </a:cubicBezTo>
                    <a:cubicBezTo>
                      <a:pt x="11" y="189"/>
                      <a:pt x="11" y="189"/>
                      <a:pt x="11" y="189"/>
                    </a:cubicBezTo>
                    <a:lnTo>
                      <a:pt x="11" y="179"/>
                    </a:lnTo>
                    <a:close/>
                    <a:moveTo>
                      <a:pt x="11" y="158"/>
                    </a:moveTo>
                    <a:cubicBezTo>
                      <a:pt x="76" y="158"/>
                      <a:pt x="76" y="158"/>
                      <a:pt x="76" y="158"/>
                    </a:cubicBezTo>
                    <a:cubicBezTo>
                      <a:pt x="88" y="158"/>
                      <a:pt x="88" y="158"/>
                      <a:pt x="88" y="158"/>
                    </a:cubicBezTo>
                    <a:cubicBezTo>
                      <a:pt x="88" y="169"/>
                      <a:pt x="88" y="169"/>
                      <a:pt x="88" y="169"/>
                    </a:cubicBezTo>
                    <a:cubicBezTo>
                      <a:pt x="76" y="169"/>
                      <a:pt x="76" y="169"/>
                      <a:pt x="76" y="169"/>
                    </a:cubicBezTo>
                    <a:cubicBezTo>
                      <a:pt x="11" y="169"/>
                      <a:pt x="11" y="169"/>
                      <a:pt x="11" y="169"/>
                    </a:cubicBezTo>
                    <a:lnTo>
                      <a:pt x="11" y="158"/>
                    </a:lnTo>
                    <a:close/>
                    <a:moveTo>
                      <a:pt x="11" y="137"/>
                    </a:moveTo>
                    <a:cubicBezTo>
                      <a:pt x="76" y="137"/>
                      <a:pt x="76" y="137"/>
                      <a:pt x="76" y="137"/>
                    </a:cubicBezTo>
                    <a:cubicBezTo>
                      <a:pt x="88" y="137"/>
                      <a:pt x="88" y="137"/>
                      <a:pt x="88" y="137"/>
                    </a:cubicBezTo>
                    <a:cubicBezTo>
                      <a:pt x="88" y="148"/>
                      <a:pt x="88" y="148"/>
                      <a:pt x="88" y="148"/>
                    </a:cubicBezTo>
                    <a:cubicBezTo>
                      <a:pt x="76" y="148"/>
                      <a:pt x="76" y="148"/>
                      <a:pt x="76" y="148"/>
                    </a:cubicBezTo>
                    <a:cubicBezTo>
                      <a:pt x="11" y="148"/>
                      <a:pt x="11" y="148"/>
                      <a:pt x="11" y="148"/>
                    </a:cubicBezTo>
                    <a:lnTo>
                      <a:pt x="11" y="137"/>
                    </a:lnTo>
                    <a:close/>
                    <a:moveTo>
                      <a:pt x="11" y="117"/>
                    </a:moveTo>
                    <a:cubicBezTo>
                      <a:pt x="76" y="117"/>
                      <a:pt x="76" y="117"/>
                      <a:pt x="76" y="117"/>
                    </a:cubicBezTo>
                    <a:cubicBezTo>
                      <a:pt x="88" y="117"/>
                      <a:pt x="88" y="117"/>
                      <a:pt x="88" y="117"/>
                    </a:cubicBezTo>
                    <a:cubicBezTo>
                      <a:pt x="88" y="127"/>
                      <a:pt x="88" y="127"/>
                      <a:pt x="88" y="127"/>
                    </a:cubicBezTo>
                    <a:cubicBezTo>
                      <a:pt x="76" y="127"/>
                      <a:pt x="76" y="127"/>
                      <a:pt x="76" y="127"/>
                    </a:cubicBezTo>
                    <a:cubicBezTo>
                      <a:pt x="11" y="127"/>
                      <a:pt x="11" y="127"/>
                      <a:pt x="11" y="127"/>
                    </a:cubicBezTo>
                    <a:lnTo>
                      <a:pt x="11" y="117"/>
                    </a:lnTo>
                    <a:close/>
                    <a:moveTo>
                      <a:pt x="11" y="96"/>
                    </a:moveTo>
                    <a:cubicBezTo>
                      <a:pt x="76" y="96"/>
                      <a:pt x="76" y="96"/>
                      <a:pt x="76" y="96"/>
                    </a:cubicBezTo>
                    <a:cubicBezTo>
                      <a:pt x="88" y="96"/>
                      <a:pt x="88" y="96"/>
                      <a:pt x="88" y="96"/>
                    </a:cubicBezTo>
                    <a:cubicBezTo>
                      <a:pt x="88" y="107"/>
                      <a:pt x="88" y="107"/>
                      <a:pt x="88" y="107"/>
                    </a:cubicBezTo>
                    <a:cubicBezTo>
                      <a:pt x="76" y="107"/>
                      <a:pt x="76" y="107"/>
                      <a:pt x="76" y="107"/>
                    </a:cubicBezTo>
                    <a:cubicBezTo>
                      <a:pt x="11" y="107"/>
                      <a:pt x="11" y="107"/>
                      <a:pt x="11" y="107"/>
                    </a:cubicBezTo>
                    <a:lnTo>
                      <a:pt x="11" y="96"/>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8">
                <a:extLst>
                  <a:ext uri="{FF2B5EF4-FFF2-40B4-BE49-F238E27FC236}">
                    <a16:creationId xmlns:a16="http://schemas.microsoft.com/office/drawing/2014/main" id="{91E4BFF0-B7CE-4017-91E6-54530805165F}"/>
                  </a:ext>
                </a:extLst>
              </p:cNvPr>
              <p:cNvSpPr>
                <a:spLocks noEditPoints="1"/>
              </p:cNvSpPr>
              <p:nvPr userDrawn="1"/>
            </p:nvSpPr>
            <p:spPr bwMode="auto">
              <a:xfrm>
                <a:off x="7323138" y="1611313"/>
                <a:ext cx="376237" cy="1668463"/>
              </a:xfrm>
              <a:custGeom>
                <a:avLst/>
                <a:gdLst>
                  <a:gd name="T0" fmla="*/ 108 w 125"/>
                  <a:gd name="T1" fmla="*/ 81 h 569"/>
                  <a:gd name="T2" fmla="*/ 108 w 125"/>
                  <a:gd name="T3" fmla="*/ 53 h 569"/>
                  <a:gd name="T4" fmla="*/ 83 w 125"/>
                  <a:gd name="T5" fmla="*/ 53 h 569"/>
                  <a:gd name="T6" fmla="*/ 83 w 125"/>
                  <a:gd name="T7" fmla="*/ 20 h 569"/>
                  <a:gd name="T8" fmla="*/ 74 w 125"/>
                  <a:gd name="T9" fmla="*/ 20 h 569"/>
                  <a:gd name="T10" fmla="*/ 74 w 125"/>
                  <a:gd name="T11" fmla="*/ 12 h 569"/>
                  <a:gd name="T12" fmla="*/ 62 w 125"/>
                  <a:gd name="T13" fmla="*/ 0 h 569"/>
                  <a:gd name="T14" fmla="*/ 50 w 125"/>
                  <a:gd name="T15" fmla="*/ 12 h 569"/>
                  <a:gd name="T16" fmla="*/ 50 w 125"/>
                  <a:gd name="T17" fmla="*/ 20 h 569"/>
                  <a:gd name="T18" fmla="*/ 41 w 125"/>
                  <a:gd name="T19" fmla="*/ 20 h 569"/>
                  <a:gd name="T20" fmla="*/ 41 w 125"/>
                  <a:gd name="T21" fmla="*/ 53 h 569"/>
                  <a:gd name="T22" fmla="*/ 17 w 125"/>
                  <a:gd name="T23" fmla="*/ 53 h 569"/>
                  <a:gd name="T24" fmla="*/ 17 w 125"/>
                  <a:gd name="T25" fmla="*/ 81 h 569"/>
                  <a:gd name="T26" fmla="*/ 0 w 125"/>
                  <a:gd name="T27" fmla="*/ 81 h 569"/>
                  <a:gd name="T28" fmla="*/ 0 w 125"/>
                  <a:gd name="T29" fmla="*/ 569 h 569"/>
                  <a:gd name="T30" fmla="*/ 125 w 125"/>
                  <a:gd name="T31" fmla="*/ 569 h 569"/>
                  <a:gd name="T32" fmla="*/ 125 w 125"/>
                  <a:gd name="T33" fmla="*/ 81 h 569"/>
                  <a:gd name="T34" fmla="*/ 108 w 125"/>
                  <a:gd name="T35" fmla="*/ 81 h 569"/>
                  <a:gd name="T36" fmla="*/ 114 w 125"/>
                  <a:gd name="T37" fmla="*/ 261 h 569"/>
                  <a:gd name="T38" fmla="*/ 10 w 125"/>
                  <a:gd name="T39" fmla="*/ 261 h 569"/>
                  <a:gd name="T40" fmla="*/ 10 w 125"/>
                  <a:gd name="T41" fmla="*/ 255 h 569"/>
                  <a:gd name="T42" fmla="*/ 114 w 125"/>
                  <a:gd name="T43" fmla="*/ 255 h 569"/>
                  <a:gd name="T44" fmla="*/ 114 w 125"/>
                  <a:gd name="T45" fmla="*/ 261 h 569"/>
                  <a:gd name="T46" fmla="*/ 114 w 125"/>
                  <a:gd name="T47" fmla="*/ 245 h 569"/>
                  <a:gd name="T48" fmla="*/ 114 w 125"/>
                  <a:gd name="T49" fmla="*/ 246 h 569"/>
                  <a:gd name="T50" fmla="*/ 10 w 125"/>
                  <a:gd name="T51" fmla="*/ 246 h 569"/>
                  <a:gd name="T52" fmla="*/ 10 w 125"/>
                  <a:gd name="T53" fmla="*/ 245 h 569"/>
                  <a:gd name="T54" fmla="*/ 10 w 125"/>
                  <a:gd name="T55" fmla="*/ 241 h 569"/>
                  <a:gd name="T56" fmla="*/ 114 w 125"/>
                  <a:gd name="T57" fmla="*/ 241 h 569"/>
                  <a:gd name="T58" fmla="*/ 114 w 125"/>
                  <a:gd name="T59" fmla="*/ 245 h 569"/>
                  <a:gd name="T60" fmla="*/ 114 w 125"/>
                  <a:gd name="T61" fmla="*/ 232 h 569"/>
                  <a:gd name="T62" fmla="*/ 10 w 125"/>
                  <a:gd name="T63" fmla="*/ 232 h 569"/>
                  <a:gd name="T64" fmla="*/ 10 w 125"/>
                  <a:gd name="T65" fmla="*/ 226 h 569"/>
                  <a:gd name="T66" fmla="*/ 114 w 125"/>
                  <a:gd name="T67" fmla="*/ 226 h 569"/>
                  <a:gd name="T68" fmla="*/ 114 w 125"/>
                  <a:gd name="T69" fmla="*/ 232 h 569"/>
                  <a:gd name="T70" fmla="*/ 114 w 125"/>
                  <a:gd name="T71" fmla="*/ 173 h 569"/>
                  <a:gd name="T72" fmla="*/ 10 w 125"/>
                  <a:gd name="T73" fmla="*/ 173 h 569"/>
                  <a:gd name="T74" fmla="*/ 10 w 125"/>
                  <a:gd name="T75" fmla="*/ 167 h 569"/>
                  <a:gd name="T76" fmla="*/ 114 w 125"/>
                  <a:gd name="T77" fmla="*/ 167 h 569"/>
                  <a:gd name="T78" fmla="*/ 114 w 125"/>
                  <a:gd name="T79" fmla="*/ 173 h 569"/>
                  <a:gd name="T80" fmla="*/ 114 w 125"/>
                  <a:gd name="T81" fmla="*/ 159 h 569"/>
                  <a:gd name="T82" fmla="*/ 10 w 125"/>
                  <a:gd name="T83" fmla="*/ 159 h 569"/>
                  <a:gd name="T84" fmla="*/ 10 w 125"/>
                  <a:gd name="T85" fmla="*/ 153 h 569"/>
                  <a:gd name="T86" fmla="*/ 114 w 125"/>
                  <a:gd name="T87" fmla="*/ 153 h 569"/>
                  <a:gd name="T88" fmla="*/ 114 w 125"/>
                  <a:gd name="T89" fmla="*/ 159 h 569"/>
                  <a:gd name="T90" fmla="*/ 114 w 125"/>
                  <a:gd name="T91" fmla="*/ 143 h 569"/>
                  <a:gd name="T92" fmla="*/ 114 w 125"/>
                  <a:gd name="T93" fmla="*/ 145 h 569"/>
                  <a:gd name="T94" fmla="*/ 10 w 125"/>
                  <a:gd name="T95" fmla="*/ 145 h 569"/>
                  <a:gd name="T96" fmla="*/ 10 w 125"/>
                  <a:gd name="T97" fmla="*/ 143 h 569"/>
                  <a:gd name="T98" fmla="*/ 10 w 125"/>
                  <a:gd name="T99" fmla="*/ 139 h 569"/>
                  <a:gd name="T100" fmla="*/ 114 w 125"/>
                  <a:gd name="T101" fmla="*/ 139 h 569"/>
                  <a:gd name="T102" fmla="*/ 114 w 125"/>
                  <a:gd name="T103" fmla="*/ 143 h 569"/>
                  <a:gd name="T104" fmla="*/ 114 w 125"/>
                  <a:gd name="T105" fmla="*/ 130 h 569"/>
                  <a:gd name="T106" fmla="*/ 10 w 125"/>
                  <a:gd name="T107" fmla="*/ 130 h 569"/>
                  <a:gd name="T108" fmla="*/ 10 w 125"/>
                  <a:gd name="T109" fmla="*/ 125 h 569"/>
                  <a:gd name="T110" fmla="*/ 114 w 125"/>
                  <a:gd name="T111" fmla="*/ 125 h 569"/>
                  <a:gd name="T112" fmla="*/ 114 w 125"/>
                  <a:gd name="T113" fmla="*/ 130 h 569"/>
                  <a:gd name="T114" fmla="*/ 114 w 125"/>
                  <a:gd name="T115" fmla="*/ 116 h 569"/>
                  <a:gd name="T116" fmla="*/ 10 w 125"/>
                  <a:gd name="T117" fmla="*/ 116 h 569"/>
                  <a:gd name="T118" fmla="*/ 10 w 125"/>
                  <a:gd name="T119" fmla="*/ 110 h 569"/>
                  <a:gd name="T120" fmla="*/ 114 w 125"/>
                  <a:gd name="T121" fmla="*/ 110 h 569"/>
                  <a:gd name="T122" fmla="*/ 114 w 125"/>
                  <a:gd name="T123" fmla="*/ 11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569">
                    <a:moveTo>
                      <a:pt x="108" y="81"/>
                    </a:moveTo>
                    <a:cubicBezTo>
                      <a:pt x="108" y="53"/>
                      <a:pt x="108" y="53"/>
                      <a:pt x="108" y="53"/>
                    </a:cubicBezTo>
                    <a:cubicBezTo>
                      <a:pt x="83" y="53"/>
                      <a:pt x="83" y="53"/>
                      <a:pt x="83" y="53"/>
                    </a:cubicBezTo>
                    <a:cubicBezTo>
                      <a:pt x="83" y="20"/>
                      <a:pt x="83" y="20"/>
                      <a:pt x="83" y="20"/>
                    </a:cubicBezTo>
                    <a:cubicBezTo>
                      <a:pt x="74" y="20"/>
                      <a:pt x="74" y="20"/>
                      <a:pt x="74" y="20"/>
                    </a:cubicBezTo>
                    <a:cubicBezTo>
                      <a:pt x="74" y="12"/>
                      <a:pt x="74" y="12"/>
                      <a:pt x="74" y="12"/>
                    </a:cubicBezTo>
                    <a:cubicBezTo>
                      <a:pt x="74" y="5"/>
                      <a:pt x="69" y="0"/>
                      <a:pt x="62" y="0"/>
                    </a:cubicBezTo>
                    <a:cubicBezTo>
                      <a:pt x="56" y="0"/>
                      <a:pt x="50" y="5"/>
                      <a:pt x="50" y="12"/>
                    </a:cubicBezTo>
                    <a:cubicBezTo>
                      <a:pt x="50" y="20"/>
                      <a:pt x="50" y="20"/>
                      <a:pt x="50" y="20"/>
                    </a:cubicBezTo>
                    <a:cubicBezTo>
                      <a:pt x="41" y="20"/>
                      <a:pt x="41" y="20"/>
                      <a:pt x="41" y="20"/>
                    </a:cubicBezTo>
                    <a:cubicBezTo>
                      <a:pt x="41" y="53"/>
                      <a:pt x="41" y="53"/>
                      <a:pt x="41" y="53"/>
                    </a:cubicBezTo>
                    <a:cubicBezTo>
                      <a:pt x="17" y="53"/>
                      <a:pt x="17" y="53"/>
                      <a:pt x="17" y="53"/>
                    </a:cubicBezTo>
                    <a:cubicBezTo>
                      <a:pt x="17" y="81"/>
                      <a:pt x="17" y="81"/>
                      <a:pt x="17" y="81"/>
                    </a:cubicBezTo>
                    <a:cubicBezTo>
                      <a:pt x="0" y="81"/>
                      <a:pt x="0" y="81"/>
                      <a:pt x="0" y="81"/>
                    </a:cubicBezTo>
                    <a:cubicBezTo>
                      <a:pt x="0" y="569"/>
                      <a:pt x="0" y="569"/>
                      <a:pt x="0" y="569"/>
                    </a:cubicBezTo>
                    <a:cubicBezTo>
                      <a:pt x="125" y="569"/>
                      <a:pt x="125" y="569"/>
                      <a:pt x="125" y="569"/>
                    </a:cubicBezTo>
                    <a:cubicBezTo>
                      <a:pt x="125" y="81"/>
                      <a:pt x="125" y="81"/>
                      <a:pt x="125" y="81"/>
                    </a:cubicBezTo>
                    <a:lnTo>
                      <a:pt x="108" y="81"/>
                    </a:lnTo>
                    <a:close/>
                    <a:moveTo>
                      <a:pt x="114" y="261"/>
                    </a:moveTo>
                    <a:cubicBezTo>
                      <a:pt x="10" y="261"/>
                      <a:pt x="10" y="261"/>
                      <a:pt x="10" y="261"/>
                    </a:cubicBezTo>
                    <a:cubicBezTo>
                      <a:pt x="10" y="255"/>
                      <a:pt x="10" y="255"/>
                      <a:pt x="10" y="255"/>
                    </a:cubicBezTo>
                    <a:cubicBezTo>
                      <a:pt x="114" y="255"/>
                      <a:pt x="114" y="255"/>
                      <a:pt x="114" y="255"/>
                    </a:cubicBezTo>
                    <a:lnTo>
                      <a:pt x="114" y="261"/>
                    </a:lnTo>
                    <a:close/>
                    <a:moveTo>
                      <a:pt x="114" y="245"/>
                    </a:moveTo>
                    <a:cubicBezTo>
                      <a:pt x="114" y="246"/>
                      <a:pt x="114" y="246"/>
                      <a:pt x="114" y="246"/>
                    </a:cubicBezTo>
                    <a:cubicBezTo>
                      <a:pt x="10" y="246"/>
                      <a:pt x="10" y="246"/>
                      <a:pt x="10" y="246"/>
                    </a:cubicBezTo>
                    <a:cubicBezTo>
                      <a:pt x="10" y="245"/>
                      <a:pt x="10" y="245"/>
                      <a:pt x="10" y="245"/>
                    </a:cubicBezTo>
                    <a:cubicBezTo>
                      <a:pt x="10" y="241"/>
                      <a:pt x="10" y="241"/>
                      <a:pt x="10" y="241"/>
                    </a:cubicBezTo>
                    <a:cubicBezTo>
                      <a:pt x="114" y="241"/>
                      <a:pt x="114" y="241"/>
                      <a:pt x="114" y="241"/>
                    </a:cubicBezTo>
                    <a:lnTo>
                      <a:pt x="114" y="245"/>
                    </a:lnTo>
                    <a:close/>
                    <a:moveTo>
                      <a:pt x="114" y="232"/>
                    </a:moveTo>
                    <a:cubicBezTo>
                      <a:pt x="10" y="232"/>
                      <a:pt x="10" y="232"/>
                      <a:pt x="10" y="232"/>
                    </a:cubicBezTo>
                    <a:cubicBezTo>
                      <a:pt x="10" y="226"/>
                      <a:pt x="10" y="226"/>
                      <a:pt x="10" y="226"/>
                    </a:cubicBezTo>
                    <a:cubicBezTo>
                      <a:pt x="114" y="226"/>
                      <a:pt x="114" y="226"/>
                      <a:pt x="114" y="226"/>
                    </a:cubicBezTo>
                    <a:lnTo>
                      <a:pt x="114" y="232"/>
                    </a:lnTo>
                    <a:close/>
                    <a:moveTo>
                      <a:pt x="114" y="173"/>
                    </a:moveTo>
                    <a:cubicBezTo>
                      <a:pt x="10" y="173"/>
                      <a:pt x="10" y="173"/>
                      <a:pt x="10" y="173"/>
                    </a:cubicBezTo>
                    <a:cubicBezTo>
                      <a:pt x="10" y="167"/>
                      <a:pt x="10" y="167"/>
                      <a:pt x="10" y="167"/>
                    </a:cubicBezTo>
                    <a:cubicBezTo>
                      <a:pt x="114" y="167"/>
                      <a:pt x="114" y="167"/>
                      <a:pt x="114" y="167"/>
                    </a:cubicBezTo>
                    <a:lnTo>
                      <a:pt x="114" y="173"/>
                    </a:lnTo>
                    <a:close/>
                    <a:moveTo>
                      <a:pt x="114" y="159"/>
                    </a:moveTo>
                    <a:cubicBezTo>
                      <a:pt x="10" y="159"/>
                      <a:pt x="10" y="159"/>
                      <a:pt x="10" y="159"/>
                    </a:cubicBezTo>
                    <a:cubicBezTo>
                      <a:pt x="10" y="153"/>
                      <a:pt x="10" y="153"/>
                      <a:pt x="10" y="153"/>
                    </a:cubicBezTo>
                    <a:cubicBezTo>
                      <a:pt x="114" y="153"/>
                      <a:pt x="114" y="153"/>
                      <a:pt x="114" y="153"/>
                    </a:cubicBezTo>
                    <a:lnTo>
                      <a:pt x="114" y="159"/>
                    </a:lnTo>
                    <a:close/>
                    <a:moveTo>
                      <a:pt x="114" y="143"/>
                    </a:moveTo>
                    <a:cubicBezTo>
                      <a:pt x="114" y="145"/>
                      <a:pt x="114" y="145"/>
                      <a:pt x="114" y="145"/>
                    </a:cubicBezTo>
                    <a:cubicBezTo>
                      <a:pt x="10" y="145"/>
                      <a:pt x="10" y="145"/>
                      <a:pt x="10" y="145"/>
                    </a:cubicBezTo>
                    <a:cubicBezTo>
                      <a:pt x="10" y="143"/>
                      <a:pt x="10" y="143"/>
                      <a:pt x="10" y="143"/>
                    </a:cubicBezTo>
                    <a:cubicBezTo>
                      <a:pt x="10" y="139"/>
                      <a:pt x="10" y="139"/>
                      <a:pt x="10" y="139"/>
                    </a:cubicBezTo>
                    <a:cubicBezTo>
                      <a:pt x="114" y="139"/>
                      <a:pt x="114" y="139"/>
                      <a:pt x="114" y="139"/>
                    </a:cubicBezTo>
                    <a:lnTo>
                      <a:pt x="114" y="143"/>
                    </a:lnTo>
                    <a:close/>
                    <a:moveTo>
                      <a:pt x="114" y="130"/>
                    </a:moveTo>
                    <a:cubicBezTo>
                      <a:pt x="10" y="130"/>
                      <a:pt x="10" y="130"/>
                      <a:pt x="10" y="130"/>
                    </a:cubicBezTo>
                    <a:cubicBezTo>
                      <a:pt x="10" y="125"/>
                      <a:pt x="10" y="125"/>
                      <a:pt x="10" y="125"/>
                    </a:cubicBezTo>
                    <a:cubicBezTo>
                      <a:pt x="114" y="125"/>
                      <a:pt x="114" y="125"/>
                      <a:pt x="114" y="125"/>
                    </a:cubicBezTo>
                    <a:lnTo>
                      <a:pt x="114" y="130"/>
                    </a:lnTo>
                    <a:close/>
                    <a:moveTo>
                      <a:pt x="114" y="116"/>
                    </a:moveTo>
                    <a:cubicBezTo>
                      <a:pt x="10" y="116"/>
                      <a:pt x="10" y="116"/>
                      <a:pt x="10" y="116"/>
                    </a:cubicBezTo>
                    <a:cubicBezTo>
                      <a:pt x="10" y="110"/>
                      <a:pt x="10" y="110"/>
                      <a:pt x="10" y="110"/>
                    </a:cubicBezTo>
                    <a:cubicBezTo>
                      <a:pt x="114" y="110"/>
                      <a:pt x="114" y="110"/>
                      <a:pt x="114" y="110"/>
                    </a:cubicBezTo>
                    <a:lnTo>
                      <a:pt x="114" y="116"/>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9">
                <a:extLst>
                  <a:ext uri="{FF2B5EF4-FFF2-40B4-BE49-F238E27FC236}">
                    <a16:creationId xmlns:a16="http://schemas.microsoft.com/office/drawing/2014/main" id="{34037491-BFD0-4EF1-86E4-44D5F29108F2}"/>
                  </a:ext>
                </a:extLst>
              </p:cNvPr>
              <p:cNvSpPr>
                <a:spLocks noEditPoints="1"/>
              </p:cNvSpPr>
              <p:nvPr userDrawn="1"/>
            </p:nvSpPr>
            <p:spPr bwMode="auto">
              <a:xfrm>
                <a:off x="7786688" y="2427288"/>
                <a:ext cx="276225" cy="852488"/>
              </a:xfrm>
              <a:custGeom>
                <a:avLst/>
                <a:gdLst>
                  <a:gd name="T0" fmla="*/ 0 w 174"/>
                  <a:gd name="T1" fmla="*/ 537 h 537"/>
                  <a:gd name="T2" fmla="*/ 174 w 174"/>
                  <a:gd name="T3" fmla="*/ 0 h 537"/>
                  <a:gd name="T4" fmla="*/ 136 w 174"/>
                  <a:gd name="T5" fmla="*/ 319 h 537"/>
                  <a:gd name="T6" fmla="*/ 157 w 174"/>
                  <a:gd name="T7" fmla="*/ 353 h 537"/>
                  <a:gd name="T8" fmla="*/ 136 w 174"/>
                  <a:gd name="T9" fmla="*/ 319 h 537"/>
                  <a:gd name="T10" fmla="*/ 157 w 174"/>
                  <a:gd name="T11" fmla="*/ 271 h 537"/>
                  <a:gd name="T12" fmla="*/ 136 w 174"/>
                  <a:gd name="T13" fmla="*/ 305 h 537"/>
                  <a:gd name="T14" fmla="*/ 136 w 174"/>
                  <a:gd name="T15" fmla="*/ 123 h 537"/>
                  <a:gd name="T16" fmla="*/ 157 w 174"/>
                  <a:gd name="T17" fmla="*/ 157 h 537"/>
                  <a:gd name="T18" fmla="*/ 136 w 174"/>
                  <a:gd name="T19" fmla="*/ 123 h 537"/>
                  <a:gd name="T20" fmla="*/ 157 w 174"/>
                  <a:gd name="T21" fmla="*/ 75 h 537"/>
                  <a:gd name="T22" fmla="*/ 136 w 174"/>
                  <a:gd name="T23" fmla="*/ 109 h 537"/>
                  <a:gd name="T24" fmla="*/ 96 w 174"/>
                  <a:gd name="T25" fmla="*/ 367 h 537"/>
                  <a:gd name="T26" fmla="*/ 117 w 174"/>
                  <a:gd name="T27" fmla="*/ 402 h 537"/>
                  <a:gd name="T28" fmla="*/ 96 w 174"/>
                  <a:gd name="T29" fmla="*/ 367 h 537"/>
                  <a:gd name="T30" fmla="*/ 117 w 174"/>
                  <a:gd name="T31" fmla="*/ 319 h 537"/>
                  <a:gd name="T32" fmla="*/ 96 w 174"/>
                  <a:gd name="T33" fmla="*/ 353 h 537"/>
                  <a:gd name="T34" fmla="*/ 96 w 174"/>
                  <a:gd name="T35" fmla="*/ 221 h 537"/>
                  <a:gd name="T36" fmla="*/ 117 w 174"/>
                  <a:gd name="T37" fmla="*/ 255 h 537"/>
                  <a:gd name="T38" fmla="*/ 96 w 174"/>
                  <a:gd name="T39" fmla="*/ 221 h 537"/>
                  <a:gd name="T40" fmla="*/ 117 w 174"/>
                  <a:gd name="T41" fmla="*/ 173 h 537"/>
                  <a:gd name="T42" fmla="*/ 96 w 174"/>
                  <a:gd name="T43" fmla="*/ 207 h 537"/>
                  <a:gd name="T44" fmla="*/ 96 w 174"/>
                  <a:gd name="T45" fmla="*/ 75 h 537"/>
                  <a:gd name="T46" fmla="*/ 117 w 174"/>
                  <a:gd name="T47" fmla="*/ 109 h 537"/>
                  <a:gd name="T48" fmla="*/ 96 w 174"/>
                  <a:gd name="T49" fmla="*/ 75 h 537"/>
                  <a:gd name="T50" fmla="*/ 77 w 174"/>
                  <a:gd name="T51" fmla="*/ 367 h 537"/>
                  <a:gd name="T52" fmla="*/ 56 w 174"/>
                  <a:gd name="T53" fmla="*/ 402 h 537"/>
                  <a:gd name="T54" fmla="*/ 56 w 174"/>
                  <a:gd name="T55" fmla="*/ 271 h 537"/>
                  <a:gd name="T56" fmla="*/ 77 w 174"/>
                  <a:gd name="T57" fmla="*/ 305 h 537"/>
                  <a:gd name="T58" fmla="*/ 56 w 174"/>
                  <a:gd name="T59" fmla="*/ 271 h 537"/>
                  <a:gd name="T60" fmla="*/ 77 w 174"/>
                  <a:gd name="T61" fmla="*/ 221 h 537"/>
                  <a:gd name="T62" fmla="*/ 56 w 174"/>
                  <a:gd name="T63" fmla="*/ 255 h 537"/>
                  <a:gd name="T64" fmla="*/ 56 w 174"/>
                  <a:gd name="T65" fmla="*/ 123 h 537"/>
                  <a:gd name="T66" fmla="*/ 77 w 174"/>
                  <a:gd name="T67" fmla="*/ 157 h 537"/>
                  <a:gd name="T68" fmla="*/ 56 w 174"/>
                  <a:gd name="T69" fmla="*/ 123 h 537"/>
                  <a:gd name="T70" fmla="*/ 37 w 174"/>
                  <a:gd name="T71" fmla="*/ 367 h 537"/>
                  <a:gd name="T72" fmla="*/ 17 w 174"/>
                  <a:gd name="T73" fmla="*/ 402 h 537"/>
                  <a:gd name="T74" fmla="*/ 17 w 174"/>
                  <a:gd name="T75" fmla="*/ 319 h 537"/>
                  <a:gd name="T76" fmla="*/ 37 w 174"/>
                  <a:gd name="T77" fmla="*/ 353 h 537"/>
                  <a:gd name="T78" fmla="*/ 17 w 174"/>
                  <a:gd name="T79" fmla="*/ 319 h 537"/>
                  <a:gd name="T80" fmla="*/ 37 w 174"/>
                  <a:gd name="T81" fmla="*/ 271 h 537"/>
                  <a:gd name="T82" fmla="*/ 17 w 174"/>
                  <a:gd name="T83" fmla="*/ 305 h 537"/>
                  <a:gd name="T84" fmla="*/ 17 w 174"/>
                  <a:gd name="T85" fmla="*/ 173 h 537"/>
                  <a:gd name="T86" fmla="*/ 37 w 174"/>
                  <a:gd name="T87" fmla="*/ 207 h 537"/>
                  <a:gd name="T88" fmla="*/ 17 w 174"/>
                  <a:gd name="T89" fmla="*/ 173 h 537"/>
                  <a:gd name="T90" fmla="*/ 37 w 174"/>
                  <a:gd name="T91" fmla="*/ 123 h 537"/>
                  <a:gd name="T92" fmla="*/ 17 w 174"/>
                  <a:gd name="T93" fmla="*/ 157 h 537"/>
                  <a:gd name="T94" fmla="*/ 17 w 174"/>
                  <a:gd name="T95" fmla="*/ 75 h 537"/>
                  <a:gd name="T96" fmla="*/ 37 w 174"/>
                  <a:gd name="T97" fmla="*/ 109 h 537"/>
                  <a:gd name="T98" fmla="*/ 17 w 174"/>
                  <a:gd name="T99" fmla="*/ 75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4" h="537">
                    <a:moveTo>
                      <a:pt x="0" y="0"/>
                    </a:moveTo>
                    <a:lnTo>
                      <a:pt x="0" y="537"/>
                    </a:lnTo>
                    <a:lnTo>
                      <a:pt x="174" y="537"/>
                    </a:lnTo>
                    <a:lnTo>
                      <a:pt x="174" y="0"/>
                    </a:lnTo>
                    <a:lnTo>
                      <a:pt x="0" y="0"/>
                    </a:lnTo>
                    <a:close/>
                    <a:moveTo>
                      <a:pt x="136" y="319"/>
                    </a:moveTo>
                    <a:lnTo>
                      <a:pt x="157" y="319"/>
                    </a:lnTo>
                    <a:lnTo>
                      <a:pt x="157" y="353"/>
                    </a:lnTo>
                    <a:lnTo>
                      <a:pt x="136" y="353"/>
                    </a:lnTo>
                    <a:lnTo>
                      <a:pt x="136" y="319"/>
                    </a:lnTo>
                    <a:close/>
                    <a:moveTo>
                      <a:pt x="136" y="271"/>
                    </a:moveTo>
                    <a:lnTo>
                      <a:pt x="157" y="271"/>
                    </a:lnTo>
                    <a:lnTo>
                      <a:pt x="157" y="305"/>
                    </a:lnTo>
                    <a:lnTo>
                      <a:pt x="136" y="305"/>
                    </a:lnTo>
                    <a:lnTo>
                      <a:pt x="136" y="271"/>
                    </a:lnTo>
                    <a:close/>
                    <a:moveTo>
                      <a:pt x="136" y="123"/>
                    </a:moveTo>
                    <a:lnTo>
                      <a:pt x="157" y="123"/>
                    </a:lnTo>
                    <a:lnTo>
                      <a:pt x="157" y="157"/>
                    </a:lnTo>
                    <a:lnTo>
                      <a:pt x="136" y="157"/>
                    </a:lnTo>
                    <a:lnTo>
                      <a:pt x="136" y="123"/>
                    </a:lnTo>
                    <a:close/>
                    <a:moveTo>
                      <a:pt x="136" y="75"/>
                    </a:moveTo>
                    <a:lnTo>
                      <a:pt x="157" y="75"/>
                    </a:lnTo>
                    <a:lnTo>
                      <a:pt x="157" y="109"/>
                    </a:lnTo>
                    <a:lnTo>
                      <a:pt x="136" y="109"/>
                    </a:lnTo>
                    <a:lnTo>
                      <a:pt x="136" y="75"/>
                    </a:lnTo>
                    <a:close/>
                    <a:moveTo>
                      <a:pt x="96" y="367"/>
                    </a:moveTo>
                    <a:lnTo>
                      <a:pt x="117" y="367"/>
                    </a:lnTo>
                    <a:lnTo>
                      <a:pt x="117" y="402"/>
                    </a:lnTo>
                    <a:lnTo>
                      <a:pt x="96" y="402"/>
                    </a:lnTo>
                    <a:lnTo>
                      <a:pt x="96" y="367"/>
                    </a:lnTo>
                    <a:close/>
                    <a:moveTo>
                      <a:pt x="96" y="319"/>
                    </a:moveTo>
                    <a:lnTo>
                      <a:pt x="117" y="319"/>
                    </a:lnTo>
                    <a:lnTo>
                      <a:pt x="117" y="353"/>
                    </a:lnTo>
                    <a:lnTo>
                      <a:pt x="96" y="353"/>
                    </a:lnTo>
                    <a:lnTo>
                      <a:pt x="96" y="319"/>
                    </a:lnTo>
                    <a:close/>
                    <a:moveTo>
                      <a:pt x="96" y="221"/>
                    </a:moveTo>
                    <a:lnTo>
                      <a:pt x="117" y="221"/>
                    </a:lnTo>
                    <a:lnTo>
                      <a:pt x="117" y="255"/>
                    </a:lnTo>
                    <a:lnTo>
                      <a:pt x="96" y="255"/>
                    </a:lnTo>
                    <a:lnTo>
                      <a:pt x="96" y="221"/>
                    </a:lnTo>
                    <a:close/>
                    <a:moveTo>
                      <a:pt x="96" y="173"/>
                    </a:moveTo>
                    <a:lnTo>
                      <a:pt x="117" y="173"/>
                    </a:lnTo>
                    <a:lnTo>
                      <a:pt x="117" y="207"/>
                    </a:lnTo>
                    <a:lnTo>
                      <a:pt x="96" y="207"/>
                    </a:lnTo>
                    <a:lnTo>
                      <a:pt x="96" y="173"/>
                    </a:lnTo>
                    <a:close/>
                    <a:moveTo>
                      <a:pt x="96" y="75"/>
                    </a:moveTo>
                    <a:lnTo>
                      <a:pt x="117" y="75"/>
                    </a:lnTo>
                    <a:lnTo>
                      <a:pt x="117" y="109"/>
                    </a:lnTo>
                    <a:lnTo>
                      <a:pt x="96" y="109"/>
                    </a:lnTo>
                    <a:lnTo>
                      <a:pt x="96" y="75"/>
                    </a:lnTo>
                    <a:close/>
                    <a:moveTo>
                      <a:pt x="56" y="367"/>
                    </a:moveTo>
                    <a:lnTo>
                      <a:pt x="77" y="367"/>
                    </a:lnTo>
                    <a:lnTo>
                      <a:pt x="77" y="402"/>
                    </a:lnTo>
                    <a:lnTo>
                      <a:pt x="56" y="402"/>
                    </a:lnTo>
                    <a:lnTo>
                      <a:pt x="56" y="367"/>
                    </a:lnTo>
                    <a:close/>
                    <a:moveTo>
                      <a:pt x="56" y="271"/>
                    </a:moveTo>
                    <a:lnTo>
                      <a:pt x="77" y="271"/>
                    </a:lnTo>
                    <a:lnTo>
                      <a:pt x="77" y="305"/>
                    </a:lnTo>
                    <a:lnTo>
                      <a:pt x="56" y="305"/>
                    </a:lnTo>
                    <a:lnTo>
                      <a:pt x="56" y="271"/>
                    </a:lnTo>
                    <a:close/>
                    <a:moveTo>
                      <a:pt x="56" y="221"/>
                    </a:moveTo>
                    <a:lnTo>
                      <a:pt x="77" y="221"/>
                    </a:lnTo>
                    <a:lnTo>
                      <a:pt x="77" y="255"/>
                    </a:lnTo>
                    <a:lnTo>
                      <a:pt x="56" y="255"/>
                    </a:lnTo>
                    <a:lnTo>
                      <a:pt x="56" y="221"/>
                    </a:lnTo>
                    <a:close/>
                    <a:moveTo>
                      <a:pt x="56" y="123"/>
                    </a:moveTo>
                    <a:lnTo>
                      <a:pt x="77" y="123"/>
                    </a:lnTo>
                    <a:lnTo>
                      <a:pt x="77" y="157"/>
                    </a:lnTo>
                    <a:lnTo>
                      <a:pt x="56" y="157"/>
                    </a:lnTo>
                    <a:lnTo>
                      <a:pt x="56" y="123"/>
                    </a:lnTo>
                    <a:close/>
                    <a:moveTo>
                      <a:pt x="17" y="367"/>
                    </a:moveTo>
                    <a:lnTo>
                      <a:pt x="37" y="367"/>
                    </a:lnTo>
                    <a:lnTo>
                      <a:pt x="37" y="402"/>
                    </a:lnTo>
                    <a:lnTo>
                      <a:pt x="17" y="402"/>
                    </a:lnTo>
                    <a:lnTo>
                      <a:pt x="17" y="367"/>
                    </a:lnTo>
                    <a:close/>
                    <a:moveTo>
                      <a:pt x="17" y="319"/>
                    </a:moveTo>
                    <a:lnTo>
                      <a:pt x="37" y="319"/>
                    </a:lnTo>
                    <a:lnTo>
                      <a:pt x="37" y="353"/>
                    </a:lnTo>
                    <a:lnTo>
                      <a:pt x="17" y="353"/>
                    </a:lnTo>
                    <a:lnTo>
                      <a:pt x="17" y="319"/>
                    </a:lnTo>
                    <a:close/>
                    <a:moveTo>
                      <a:pt x="17" y="271"/>
                    </a:moveTo>
                    <a:lnTo>
                      <a:pt x="37" y="271"/>
                    </a:lnTo>
                    <a:lnTo>
                      <a:pt x="37" y="305"/>
                    </a:lnTo>
                    <a:lnTo>
                      <a:pt x="17" y="305"/>
                    </a:lnTo>
                    <a:lnTo>
                      <a:pt x="17" y="271"/>
                    </a:lnTo>
                    <a:close/>
                    <a:moveTo>
                      <a:pt x="17" y="173"/>
                    </a:moveTo>
                    <a:lnTo>
                      <a:pt x="37" y="173"/>
                    </a:lnTo>
                    <a:lnTo>
                      <a:pt x="37" y="207"/>
                    </a:lnTo>
                    <a:lnTo>
                      <a:pt x="17" y="207"/>
                    </a:lnTo>
                    <a:lnTo>
                      <a:pt x="17" y="173"/>
                    </a:lnTo>
                    <a:close/>
                    <a:moveTo>
                      <a:pt x="17" y="123"/>
                    </a:moveTo>
                    <a:lnTo>
                      <a:pt x="37" y="123"/>
                    </a:lnTo>
                    <a:lnTo>
                      <a:pt x="37" y="157"/>
                    </a:lnTo>
                    <a:lnTo>
                      <a:pt x="17" y="157"/>
                    </a:lnTo>
                    <a:lnTo>
                      <a:pt x="17" y="123"/>
                    </a:lnTo>
                    <a:close/>
                    <a:moveTo>
                      <a:pt x="17" y="75"/>
                    </a:moveTo>
                    <a:lnTo>
                      <a:pt x="37" y="75"/>
                    </a:lnTo>
                    <a:lnTo>
                      <a:pt x="37" y="109"/>
                    </a:lnTo>
                    <a:lnTo>
                      <a:pt x="17" y="109"/>
                    </a:lnTo>
                    <a:lnTo>
                      <a:pt x="17" y="75"/>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0">
                <a:extLst>
                  <a:ext uri="{FF2B5EF4-FFF2-40B4-BE49-F238E27FC236}">
                    <a16:creationId xmlns:a16="http://schemas.microsoft.com/office/drawing/2014/main" id="{56D0DB1C-59F3-492E-A879-250EC17E9E53}"/>
                  </a:ext>
                </a:extLst>
              </p:cNvPr>
              <p:cNvSpPr>
                <a:spLocks noEditPoints="1"/>
              </p:cNvSpPr>
              <p:nvPr userDrawn="1"/>
            </p:nvSpPr>
            <p:spPr bwMode="auto">
              <a:xfrm>
                <a:off x="9223375" y="1912938"/>
                <a:ext cx="382587" cy="1366838"/>
              </a:xfrm>
              <a:custGeom>
                <a:avLst/>
                <a:gdLst>
                  <a:gd name="T0" fmla="*/ 0 w 241"/>
                  <a:gd name="T1" fmla="*/ 861 h 861"/>
                  <a:gd name="T2" fmla="*/ 241 w 241"/>
                  <a:gd name="T3" fmla="*/ 157 h 861"/>
                  <a:gd name="T4" fmla="*/ 209 w 241"/>
                  <a:gd name="T5" fmla="*/ 85 h 861"/>
                  <a:gd name="T6" fmla="*/ 184 w 241"/>
                  <a:gd name="T7" fmla="*/ 41 h 861"/>
                  <a:gd name="T8" fmla="*/ 59 w 241"/>
                  <a:gd name="T9" fmla="*/ 85 h 861"/>
                  <a:gd name="T10" fmla="*/ 34 w 241"/>
                  <a:gd name="T11" fmla="*/ 157 h 861"/>
                  <a:gd name="T12" fmla="*/ 59 w 241"/>
                  <a:gd name="T13" fmla="*/ 146 h 861"/>
                  <a:gd name="T14" fmla="*/ 49 w 241"/>
                  <a:gd name="T15" fmla="*/ 105 h 861"/>
                  <a:gd name="T16" fmla="*/ 59 w 241"/>
                  <a:gd name="T17" fmla="*/ 146 h 861"/>
                  <a:gd name="T18" fmla="*/ 76 w 241"/>
                  <a:gd name="T19" fmla="*/ 146 h 861"/>
                  <a:gd name="T20" fmla="*/ 85 w 241"/>
                  <a:gd name="T21" fmla="*/ 105 h 861"/>
                  <a:gd name="T22" fmla="*/ 110 w 241"/>
                  <a:gd name="T23" fmla="*/ 146 h 861"/>
                  <a:gd name="T24" fmla="*/ 101 w 241"/>
                  <a:gd name="T25" fmla="*/ 105 h 861"/>
                  <a:gd name="T26" fmla="*/ 110 w 241"/>
                  <a:gd name="T27" fmla="*/ 146 h 861"/>
                  <a:gd name="T28" fmla="*/ 127 w 241"/>
                  <a:gd name="T29" fmla="*/ 146 h 861"/>
                  <a:gd name="T30" fmla="*/ 137 w 241"/>
                  <a:gd name="T31" fmla="*/ 105 h 861"/>
                  <a:gd name="T32" fmla="*/ 163 w 241"/>
                  <a:gd name="T33" fmla="*/ 146 h 861"/>
                  <a:gd name="T34" fmla="*/ 154 w 241"/>
                  <a:gd name="T35" fmla="*/ 105 h 861"/>
                  <a:gd name="T36" fmla="*/ 163 w 241"/>
                  <a:gd name="T37" fmla="*/ 146 h 861"/>
                  <a:gd name="T38" fmla="*/ 180 w 241"/>
                  <a:gd name="T39" fmla="*/ 146 h 861"/>
                  <a:gd name="T40" fmla="*/ 190 w 241"/>
                  <a:gd name="T41" fmla="*/ 105 h 861"/>
                  <a:gd name="T42" fmla="*/ 21 w 241"/>
                  <a:gd name="T43" fmla="*/ 529 h 861"/>
                  <a:gd name="T44" fmla="*/ 222 w 241"/>
                  <a:gd name="T45" fmla="*/ 543 h 861"/>
                  <a:gd name="T46" fmla="*/ 21 w 241"/>
                  <a:gd name="T47" fmla="*/ 529 h 861"/>
                  <a:gd name="T48" fmla="*/ 222 w 241"/>
                  <a:gd name="T49" fmla="*/ 492 h 861"/>
                  <a:gd name="T50" fmla="*/ 21 w 241"/>
                  <a:gd name="T51" fmla="*/ 507 h 861"/>
                  <a:gd name="T52" fmla="*/ 21 w 241"/>
                  <a:gd name="T53" fmla="*/ 455 h 861"/>
                  <a:gd name="T54" fmla="*/ 222 w 241"/>
                  <a:gd name="T55" fmla="*/ 470 h 861"/>
                  <a:gd name="T56" fmla="*/ 21 w 241"/>
                  <a:gd name="T57" fmla="*/ 455 h 861"/>
                  <a:gd name="T58" fmla="*/ 222 w 241"/>
                  <a:gd name="T59" fmla="*/ 418 h 861"/>
                  <a:gd name="T60" fmla="*/ 21 w 241"/>
                  <a:gd name="T61" fmla="*/ 433 h 861"/>
                  <a:gd name="T62" fmla="*/ 21 w 241"/>
                  <a:gd name="T63" fmla="*/ 381 h 861"/>
                  <a:gd name="T64" fmla="*/ 222 w 241"/>
                  <a:gd name="T65" fmla="*/ 396 h 861"/>
                  <a:gd name="T66" fmla="*/ 21 w 241"/>
                  <a:gd name="T67" fmla="*/ 381 h 861"/>
                  <a:gd name="T68" fmla="*/ 222 w 241"/>
                  <a:gd name="T69" fmla="*/ 344 h 861"/>
                  <a:gd name="T70" fmla="*/ 21 w 241"/>
                  <a:gd name="T71" fmla="*/ 359 h 861"/>
                  <a:gd name="T72" fmla="*/ 21 w 241"/>
                  <a:gd name="T73" fmla="*/ 307 h 861"/>
                  <a:gd name="T74" fmla="*/ 222 w 241"/>
                  <a:gd name="T75" fmla="*/ 318 h 861"/>
                  <a:gd name="T76" fmla="*/ 21 w 241"/>
                  <a:gd name="T77" fmla="*/ 322 h 861"/>
                  <a:gd name="T78" fmla="*/ 21 w 241"/>
                  <a:gd name="T79" fmla="*/ 307 h 861"/>
                  <a:gd name="T80" fmla="*/ 222 w 241"/>
                  <a:gd name="T81" fmla="*/ 270 h 861"/>
                  <a:gd name="T82" fmla="*/ 21 w 241"/>
                  <a:gd name="T83" fmla="*/ 285 h 861"/>
                  <a:gd name="T84" fmla="*/ 21 w 241"/>
                  <a:gd name="T85" fmla="*/ 233 h 861"/>
                  <a:gd name="T86" fmla="*/ 222 w 241"/>
                  <a:gd name="T87" fmla="*/ 248 h 861"/>
                  <a:gd name="T88" fmla="*/ 21 w 241"/>
                  <a:gd name="T89" fmla="*/ 233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1" h="861">
                    <a:moveTo>
                      <a:pt x="0" y="157"/>
                    </a:moveTo>
                    <a:lnTo>
                      <a:pt x="0" y="861"/>
                    </a:lnTo>
                    <a:lnTo>
                      <a:pt x="241" y="861"/>
                    </a:lnTo>
                    <a:lnTo>
                      <a:pt x="241" y="157"/>
                    </a:lnTo>
                    <a:lnTo>
                      <a:pt x="209" y="157"/>
                    </a:lnTo>
                    <a:lnTo>
                      <a:pt x="209" y="85"/>
                    </a:lnTo>
                    <a:lnTo>
                      <a:pt x="184" y="85"/>
                    </a:lnTo>
                    <a:lnTo>
                      <a:pt x="184" y="41"/>
                    </a:lnTo>
                    <a:lnTo>
                      <a:pt x="59" y="0"/>
                    </a:lnTo>
                    <a:lnTo>
                      <a:pt x="59" y="85"/>
                    </a:lnTo>
                    <a:lnTo>
                      <a:pt x="34" y="85"/>
                    </a:lnTo>
                    <a:lnTo>
                      <a:pt x="34" y="157"/>
                    </a:lnTo>
                    <a:lnTo>
                      <a:pt x="0" y="157"/>
                    </a:lnTo>
                    <a:close/>
                    <a:moveTo>
                      <a:pt x="59" y="146"/>
                    </a:moveTo>
                    <a:lnTo>
                      <a:pt x="49" y="146"/>
                    </a:lnTo>
                    <a:lnTo>
                      <a:pt x="49" y="105"/>
                    </a:lnTo>
                    <a:lnTo>
                      <a:pt x="59" y="105"/>
                    </a:lnTo>
                    <a:lnTo>
                      <a:pt x="59" y="146"/>
                    </a:lnTo>
                    <a:close/>
                    <a:moveTo>
                      <a:pt x="85" y="146"/>
                    </a:moveTo>
                    <a:lnTo>
                      <a:pt x="76" y="146"/>
                    </a:lnTo>
                    <a:lnTo>
                      <a:pt x="76" y="105"/>
                    </a:lnTo>
                    <a:lnTo>
                      <a:pt x="85" y="105"/>
                    </a:lnTo>
                    <a:lnTo>
                      <a:pt x="85" y="146"/>
                    </a:lnTo>
                    <a:close/>
                    <a:moveTo>
                      <a:pt x="110" y="146"/>
                    </a:moveTo>
                    <a:lnTo>
                      <a:pt x="101" y="146"/>
                    </a:lnTo>
                    <a:lnTo>
                      <a:pt x="101" y="105"/>
                    </a:lnTo>
                    <a:lnTo>
                      <a:pt x="110" y="105"/>
                    </a:lnTo>
                    <a:lnTo>
                      <a:pt x="110" y="146"/>
                    </a:lnTo>
                    <a:close/>
                    <a:moveTo>
                      <a:pt x="137" y="146"/>
                    </a:moveTo>
                    <a:lnTo>
                      <a:pt x="127" y="146"/>
                    </a:lnTo>
                    <a:lnTo>
                      <a:pt x="127" y="105"/>
                    </a:lnTo>
                    <a:lnTo>
                      <a:pt x="137" y="105"/>
                    </a:lnTo>
                    <a:lnTo>
                      <a:pt x="137" y="146"/>
                    </a:lnTo>
                    <a:close/>
                    <a:moveTo>
                      <a:pt x="163" y="146"/>
                    </a:moveTo>
                    <a:lnTo>
                      <a:pt x="154" y="146"/>
                    </a:lnTo>
                    <a:lnTo>
                      <a:pt x="154" y="105"/>
                    </a:lnTo>
                    <a:lnTo>
                      <a:pt x="163" y="105"/>
                    </a:lnTo>
                    <a:lnTo>
                      <a:pt x="163" y="146"/>
                    </a:lnTo>
                    <a:close/>
                    <a:moveTo>
                      <a:pt x="190" y="146"/>
                    </a:moveTo>
                    <a:lnTo>
                      <a:pt x="180" y="146"/>
                    </a:lnTo>
                    <a:lnTo>
                      <a:pt x="180" y="105"/>
                    </a:lnTo>
                    <a:lnTo>
                      <a:pt x="190" y="105"/>
                    </a:lnTo>
                    <a:lnTo>
                      <a:pt x="190" y="146"/>
                    </a:lnTo>
                    <a:close/>
                    <a:moveTo>
                      <a:pt x="21" y="529"/>
                    </a:moveTo>
                    <a:lnTo>
                      <a:pt x="222" y="529"/>
                    </a:lnTo>
                    <a:lnTo>
                      <a:pt x="222" y="543"/>
                    </a:lnTo>
                    <a:lnTo>
                      <a:pt x="21" y="543"/>
                    </a:lnTo>
                    <a:lnTo>
                      <a:pt x="21" y="529"/>
                    </a:lnTo>
                    <a:close/>
                    <a:moveTo>
                      <a:pt x="21" y="492"/>
                    </a:moveTo>
                    <a:lnTo>
                      <a:pt x="222" y="492"/>
                    </a:lnTo>
                    <a:lnTo>
                      <a:pt x="222" y="507"/>
                    </a:lnTo>
                    <a:lnTo>
                      <a:pt x="21" y="507"/>
                    </a:lnTo>
                    <a:lnTo>
                      <a:pt x="21" y="492"/>
                    </a:lnTo>
                    <a:close/>
                    <a:moveTo>
                      <a:pt x="21" y="455"/>
                    </a:moveTo>
                    <a:lnTo>
                      <a:pt x="222" y="455"/>
                    </a:lnTo>
                    <a:lnTo>
                      <a:pt x="222" y="470"/>
                    </a:lnTo>
                    <a:lnTo>
                      <a:pt x="21" y="470"/>
                    </a:lnTo>
                    <a:lnTo>
                      <a:pt x="21" y="455"/>
                    </a:lnTo>
                    <a:close/>
                    <a:moveTo>
                      <a:pt x="21" y="418"/>
                    </a:moveTo>
                    <a:lnTo>
                      <a:pt x="222" y="418"/>
                    </a:lnTo>
                    <a:lnTo>
                      <a:pt x="222" y="433"/>
                    </a:lnTo>
                    <a:lnTo>
                      <a:pt x="21" y="433"/>
                    </a:lnTo>
                    <a:lnTo>
                      <a:pt x="21" y="418"/>
                    </a:lnTo>
                    <a:close/>
                    <a:moveTo>
                      <a:pt x="21" y="381"/>
                    </a:moveTo>
                    <a:lnTo>
                      <a:pt x="222" y="381"/>
                    </a:lnTo>
                    <a:lnTo>
                      <a:pt x="222" y="396"/>
                    </a:lnTo>
                    <a:lnTo>
                      <a:pt x="21" y="396"/>
                    </a:lnTo>
                    <a:lnTo>
                      <a:pt x="21" y="381"/>
                    </a:lnTo>
                    <a:close/>
                    <a:moveTo>
                      <a:pt x="21" y="344"/>
                    </a:moveTo>
                    <a:lnTo>
                      <a:pt x="222" y="344"/>
                    </a:lnTo>
                    <a:lnTo>
                      <a:pt x="222" y="359"/>
                    </a:lnTo>
                    <a:lnTo>
                      <a:pt x="21" y="359"/>
                    </a:lnTo>
                    <a:lnTo>
                      <a:pt x="21" y="344"/>
                    </a:lnTo>
                    <a:close/>
                    <a:moveTo>
                      <a:pt x="21" y="307"/>
                    </a:moveTo>
                    <a:lnTo>
                      <a:pt x="222" y="307"/>
                    </a:lnTo>
                    <a:lnTo>
                      <a:pt x="222" y="318"/>
                    </a:lnTo>
                    <a:lnTo>
                      <a:pt x="222" y="322"/>
                    </a:lnTo>
                    <a:lnTo>
                      <a:pt x="21" y="322"/>
                    </a:lnTo>
                    <a:lnTo>
                      <a:pt x="21" y="318"/>
                    </a:lnTo>
                    <a:lnTo>
                      <a:pt x="21" y="307"/>
                    </a:lnTo>
                    <a:close/>
                    <a:moveTo>
                      <a:pt x="21" y="270"/>
                    </a:moveTo>
                    <a:lnTo>
                      <a:pt x="222" y="270"/>
                    </a:lnTo>
                    <a:lnTo>
                      <a:pt x="222" y="285"/>
                    </a:lnTo>
                    <a:lnTo>
                      <a:pt x="21" y="285"/>
                    </a:lnTo>
                    <a:lnTo>
                      <a:pt x="21" y="270"/>
                    </a:lnTo>
                    <a:close/>
                    <a:moveTo>
                      <a:pt x="21" y="233"/>
                    </a:moveTo>
                    <a:lnTo>
                      <a:pt x="222" y="233"/>
                    </a:lnTo>
                    <a:lnTo>
                      <a:pt x="222" y="248"/>
                    </a:lnTo>
                    <a:lnTo>
                      <a:pt x="21" y="248"/>
                    </a:lnTo>
                    <a:lnTo>
                      <a:pt x="21" y="233"/>
                    </a:lnTo>
                    <a:close/>
                  </a:path>
                </a:pathLst>
              </a:custGeom>
              <a:solidFill>
                <a:srgbClr val="079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1">
                <a:extLst>
                  <a:ext uri="{FF2B5EF4-FFF2-40B4-BE49-F238E27FC236}">
                    <a16:creationId xmlns:a16="http://schemas.microsoft.com/office/drawing/2014/main" id="{2EC8CA6C-B6A5-43BA-85EB-36B09F1AFC08}"/>
                  </a:ext>
                </a:extLst>
              </p:cNvPr>
              <p:cNvSpPr>
                <a:spLocks noEditPoints="1"/>
              </p:cNvSpPr>
              <p:nvPr userDrawn="1"/>
            </p:nvSpPr>
            <p:spPr bwMode="auto">
              <a:xfrm>
                <a:off x="9966325" y="1960563"/>
                <a:ext cx="303212" cy="1319213"/>
              </a:xfrm>
              <a:custGeom>
                <a:avLst/>
                <a:gdLst>
                  <a:gd name="T0" fmla="*/ 58 w 101"/>
                  <a:gd name="T1" fmla="*/ 141 h 450"/>
                  <a:gd name="T2" fmla="*/ 101 w 101"/>
                  <a:gd name="T3" fmla="*/ 141 h 450"/>
                  <a:gd name="T4" fmla="*/ 101 w 101"/>
                  <a:gd name="T5" fmla="*/ 0 h 450"/>
                  <a:gd name="T6" fmla="*/ 63 w 101"/>
                  <a:gd name="T7" fmla="*/ 0 h 450"/>
                  <a:gd name="T8" fmla="*/ 63 w 101"/>
                  <a:gd name="T9" fmla="*/ 26 h 450"/>
                  <a:gd name="T10" fmla="*/ 31 w 101"/>
                  <a:gd name="T11" fmla="*/ 26 h 450"/>
                  <a:gd name="T12" fmla="*/ 31 w 101"/>
                  <a:gd name="T13" fmla="*/ 51 h 450"/>
                  <a:gd name="T14" fmla="*/ 0 w 101"/>
                  <a:gd name="T15" fmla="*/ 51 h 450"/>
                  <a:gd name="T16" fmla="*/ 0 w 101"/>
                  <a:gd name="T17" fmla="*/ 450 h 450"/>
                  <a:gd name="T18" fmla="*/ 28 w 101"/>
                  <a:gd name="T19" fmla="*/ 450 h 450"/>
                  <a:gd name="T20" fmla="*/ 28 w 101"/>
                  <a:gd name="T21" fmla="*/ 170 h 450"/>
                  <a:gd name="T22" fmla="*/ 58 w 101"/>
                  <a:gd name="T23" fmla="*/ 141 h 450"/>
                  <a:gd name="T24" fmla="*/ 82 w 101"/>
                  <a:gd name="T25" fmla="*/ 71 h 450"/>
                  <a:gd name="T26" fmla="*/ 89 w 101"/>
                  <a:gd name="T27" fmla="*/ 71 h 450"/>
                  <a:gd name="T28" fmla="*/ 89 w 101"/>
                  <a:gd name="T29" fmla="*/ 128 h 450"/>
                  <a:gd name="T30" fmla="*/ 82 w 101"/>
                  <a:gd name="T31" fmla="*/ 128 h 450"/>
                  <a:gd name="T32" fmla="*/ 82 w 101"/>
                  <a:gd name="T33" fmla="*/ 71 h 450"/>
                  <a:gd name="T34" fmla="*/ 68 w 101"/>
                  <a:gd name="T35" fmla="*/ 71 h 450"/>
                  <a:gd name="T36" fmla="*/ 75 w 101"/>
                  <a:gd name="T37" fmla="*/ 71 h 450"/>
                  <a:gd name="T38" fmla="*/ 75 w 101"/>
                  <a:gd name="T39" fmla="*/ 128 h 450"/>
                  <a:gd name="T40" fmla="*/ 68 w 101"/>
                  <a:gd name="T41" fmla="*/ 128 h 450"/>
                  <a:gd name="T42" fmla="*/ 68 w 101"/>
                  <a:gd name="T43" fmla="*/ 71 h 450"/>
                  <a:gd name="T44" fmla="*/ 54 w 101"/>
                  <a:gd name="T45" fmla="*/ 71 h 450"/>
                  <a:gd name="T46" fmla="*/ 61 w 101"/>
                  <a:gd name="T47" fmla="*/ 71 h 450"/>
                  <a:gd name="T48" fmla="*/ 61 w 101"/>
                  <a:gd name="T49" fmla="*/ 128 h 450"/>
                  <a:gd name="T50" fmla="*/ 54 w 101"/>
                  <a:gd name="T51" fmla="*/ 128 h 450"/>
                  <a:gd name="T52" fmla="*/ 54 w 101"/>
                  <a:gd name="T53" fmla="*/ 71 h 450"/>
                  <a:gd name="T54" fmla="*/ 41 w 101"/>
                  <a:gd name="T55" fmla="*/ 71 h 450"/>
                  <a:gd name="T56" fmla="*/ 47 w 101"/>
                  <a:gd name="T57" fmla="*/ 71 h 450"/>
                  <a:gd name="T58" fmla="*/ 47 w 101"/>
                  <a:gd name="T59" fmla="*/ 128 h 450"/>
                  <a:gd name="T60" fmla="*/ 41 w 101"/>
                  <a:gd name="T61" fmla="*/ 128 h 450"/>
                  <a:gd name="T62" fmla="*/ 41 w 101"/>
                  <a:gd name="T63" fmla="*/ 71 h 450"/>
                  <a:gd name="T64" fmla="*/ 19 w 101"/>
                  <a:gd name="T65" fmla="*/ 128 h 450"/>
                  <a:gd name="T66" fmla="*/ 13 w 101"/>
                  <a:gd name="T67" fmla="*/ 128 h 450"/>
                  <a:gd name="T68" fmla="*/ 13 w 101"/>
                  <a:gd name="T69" fmla="*/ 71 h 450"/>
                  <a:gd name="T70" fmla="*/ 19 w 101"/>
                  <a:gd name="T71" fmla="*/ 71 h 450"/>
                  <a:gd name="T72" fmla="*/ 19 w 101"/>
                  <a:gd name="T73" fmla="*/ 128 h 450"/>
                  <a:gd name="T74" fmla="*/ 27 w 101"/>
                  <a:gd name="T75" fmla="*/ 128 h 450"/>
                  <a:gd name="T76" fmla="*/ 27 w 101"/>
                  <a:gd name="T77" fmla="*/ 71 h 450"/>
                  <a:gd name="T78" fmla="*/ 33 w 101"/>
                  <a:gd name="T79" fmla="*/ 71 h 450"/>
                  <a:gd name="T80" fmla="*/ 33 w 101"/>
                  <a:gd name="T81" fmla="*/ 128 h 450"/>
                  <a:gd name="T82" fmla="*/ 27 w 101"/>
                  <a:gd name="T83" fmla="*/ 12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450">
                    <a:moveTo>
                      <a:pt x="58" y="141"/>
                    </a:moveTo>
                    <a:cubicBezTo>
                      <a:pt x="101" y="141"/>
                      <a:pt x="101" y="141"/>
                      <a:pt x="101" y="141"/>
                    </a:cubicBezTo>
                    <a:cubicBezTo>
                      <a:pt x="101" y="0"/>
                      <a:pt x="101" y="0"/>
                      <a:pt x="101" y="0"/>
                    </a:cubicBezTo>
                    <a:cubicBezTo>
                      <a:pt x="63" y="0"/>
                      <a:pt x="63" y="0"/>
                      <a:pt x="63" y="0"/>
                    </a:cubicBezTo>
                    <a:cubicBezTo>
                      <a:pt x="63" y="26"/>
                      <a:pt x="63" y="26"/>
                      <a:pt x="63" y="26"/>
                    </a:cubicBezTo>
                    <a:cubicBezTo>
                      <a:pt x="31" y="26"/>
                      <a:pt x="31" y="26"/>
                      <a:pt x="31" y="26"/>
                    </a:cubicBezTo>
                    <a:cubicBezTo>
                      <a:pt x="31" y="51"/>
                      <a:pt x="31" y="51"/>
                      <a:pt x="31" y="51"/>
                    </a:cubicBezTo>
                    <a:cubicBezTo>
                      <a:pt x="0" y="51"/>
                      <a:pt x="0" y="51"/>
                      <a:pt x="0" y="51"/>
                    </a:cubicBezTo>
                    <a:cubicBezTo>
                      <a:pt x="0" y="450"/>
                      <a:pt x="0" y="450"/>
                      <a:pt x="0" y="450"/>
                    </a:cubicBezTo>
                    <a:cubicBezTo>
                      <a:pt x="28" y="450"/>
                      <a:pt x="28" y="450"/>
                      <a:pt x="28" y="450"/>
                    </a:cubicBezTo>
                    <a:cubicBezTo>
                      <a:pt x="28" y="170"/>
                      <a:pt x="28" y="170"/>
                      <a:pt x="28" y="170"/>
                    </a:cubicBezTo>
                    <a:cubicBezTo>
                      <a:pt x="28" y="154"/>
                      <a:pt x="41" y="141"/>
                      <a:pt x="58" y="141"/>
                    </a:cubicBezTo>
                    <a:close/>
                    <a:moveTo>
                      <a:pt x="82" y="71"/>
                    </a:moveTo>
                    <a:cubicBezTo>
                      <a:pt x="89" y="71"/>
                      <a:pt x="89" y="71"/>
                      <a:pt x="89" y="71"/>
                    </a:cubicBezTo>
                    <a:cubicBezTo>
                      <a:pt x="89" y="128"/>
                      <a:pt x="89" y="128"/>
                      <a:pt x="89" y="128"/>
                    </a:cubicBezTo>
                    <a:cubicBezTo>
                      <a:pt x="82" y="128"/>
                      <a:pt x="82" y="128"/>
                      <a:pt x="82" y="128"/>
                    </a:cubicBezTo>
                    <a:lnTo>
                      <a:pt x="82" y="71"/>
                    </a:lnTo>
                    <a:close/>
                    <a:moveTo>
                      <a:pt x="68" y="71"/>
                    </a:moveTo>
                    <a:cubicBezTo>
                      <a:pt x="75" y="71"/>
                      <a:pt x="75" y="71"/>
                      <a:pt x="75" y="71"/>
                    </a:cubicBezTo>
                    <a:cubicBezTo>
                      <a:pt x="75" y="128"/>
                      <a:pt x="75" y="128"/>
                      <a:pt x="75" y="128"/>
                    </a:cubicBezTo>
                    <a:cubicBezTo>
                      <a:pt x="68" y="128"/>
                      <a:pt x="68" y="128"/>
                      <a:pt x="68" y="128"/>
                    </a:cubicBezTo>
                    <a:lnTo>
                      <a:pt x="68" y="71"/>
                    </a:lnTo>
                    <a:close/>
                    <a:moveTo>
                      <a:pt x="54" y="71"/>
                    </a:moveTo>
                    <a:cubicBezTo>
                      <a:pt x="61" y="71"/>
                      <a:pt x="61" y="71"/>
                      <a:pt x="61" y="71"/>
                    </a:cubicBezTo>
                    <a:cubicBezTo>
                      <a:pt x="61" y="128"/>
                      <a:pt x="61" y="128"/>
                      <a:pt x="61" y="128"/>
                    </a:cubicBezTo>
                    <a:cubicBezTo>
                      <a:pt x="54" y="128"/>
                      <a:pt x="54" y="128"/>
                      <a:pt x="54" y="128"/>
                    </a:cubicBezTo>
                    <a:lnTo>
                      <a:pt x="54" y="71"/>
                    </a:lnTo>
                    <a:close/>
                    <a:moveTo>
                      <a:pt x="41" y="71"/>
                    </a:moveTo>
                    <a:cubicBezTo>
                      <a:pt x="47" y="71"/>
                      <a:pt x="47" y="71"/>
                      <a:pt x="47" y="71"/>
                    </a:cubicBezTo>
                    <a:cubicBezTo>
                      <a:pt x="47" y="128"/>
                      <a:pt x="47" y="128"/>
                      <a:pt x="47" y="128"/>
                    </a:cubicBezTo>
                    <a:cubicBezTo>
                      <a:pt x="41" y="128"/>
                      <a:pt x="41" y="128"/>
                      <a:pt x="41" y="128"/>
                    </a:cubicBezTo>
                    <a:lnTo>
                      <a:pt x="41" y="71"/>
                    </a:lnTo>
                    <a:close/>
                    <a:moveTo>
                      <a:pt x="19" y="128"/>
                    </a:moveTo>
                    <a:cubicBezTo>
                      <a:pt x="13" y="128"/>
                      <a:pt x="13" y="128"/>
                      <a:pt x="13" y="128"/>
                    </a:cubicBezTo>
                    <a:cubicBezTo>
                      <a:pt x="13" y="71"/>
                      <a:pt x="13" y="71"/>
                      <a:pt x="13" y="71"/>
                    </a:cubicBezTo>
                    <a:cubicBezTo>
                      <a:pt x="19" y="71"/>
                      <a:pt x="19" y="71"/>
                      <a:pt x="19" y="71"/>
                    </a:cubicBezTo>
                    <a:lnTo>
                      <a:pt x="19" y="128"/>
                    </a:lnTo>
                    <a:close/>
                    <a:moveTo>
                      <a:pt x="27" y="128"/>
                    </a:moveTo>
                    <a:cubicBezTo>
                      <a:pt x="27" y="71"/>
                      <a:pt x="27" y="71"/>
                      <a:pt x="27" y="71"/>
                    </a:cubicBezTo>
                    <a:cubicBezTo>
                      <a:pt x="33" y="71"/>
                      <a:pt x="33" y="71"/>
                      <a:pt x="33" y="71"/>
                    </a:cubicBezTo>
                    <a:cubicBezTo>
                      <a:pt x="33" y="128"/>
                      <a:pt x="33" y="128"/>
                      <a:pt x="33" y="128"/>
                    </a:cubicBezTo>
                    <a:lnTo>
                      <a:pt x="27" y="128"/>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2">
                <a:extLst>
                  <a:ext uri="{FF2B5EF4-FFF2-40B4-BE49-F238E27FC236}">
                    <a16:creationId xmlns:a16="http://schemas.microsoft.com/office/drawing/2014/main" id="{18D775B1-1772-4622-91DF-BE576B61C434}"/>
                  </a:ext>
                </a:extLst>
              </p:cNvPr>
              <p:cNvSpPr>
                <a:spLocks noEditPoints="1"/>
              </p:cNvSpPr>
              <p:nvPr userDrawn="1"/>
            </p:nvSpPr>
            <p:spPr bwMode="auto">
              <a:xfrm>
                <a:off x="10083800" y="2403475"/>
                <a:ext cx="373062" cy="876300"/>
              </a:xfrm>
              <a:custGeom>
                <a:avLst/>
                <a:gdLst>
                  <a:gd name="T0" fmla="*/ 62 w 124"/>
                  <a:gd name="T1" fmla="*/ 0 h 299"/>
                  <a:gd name="T2" fmla="*/ 0 w 124"/>
                  <a:gd name="T3" fmla="*/ 19 h 299"/>
                  <a:gd name="T4" fmla="*/ 62 w 124"/>
                  <a:gd name="T5" fmla="*/ 299 h 299"/>
                  <a:gd name="T6" fmla="*/ 124 w 124"/>
                  <a:gd name="T7" fmla="*/ 19 h 299"/>
                  <a:gd name="T8" fmla="*/ 39 w 124"/>
                  <a:gd name="T9" fmla="*/ 248 h 299"/>
                  <a:gd name="T10" fmla="*/ 13 w 124"/>
                  <a:gd name="T11" fmla="*/ 222 h 299"/>
                  <a:gd name="T12" fmla="*/ 39 w 124"/>
                  <a:gd name="T13" fmla="*/ 248 h 299"/>
                  <a:gd name="T14" fmla="*/ 13 w 124"/>
                  <a:gd name="T15" fmla="*/ 169 h 299"/>
                  <a:gd name="T16" fmla="*/ 39 w 124"/>
                  <a:gd name="T17" fmla="*/ 144 h 299"/>
                  <a:gd name="T18" fmla="*/ 39 w 124"/>
                  <a:gd name="T19" fmla="*/ 130 h 299"/>
                  <a:gd name="T20" fmla="*/ 13 w 124"/>
                  <a:gd name="T21" fmla="*/ 105 h 299"/>
                  <a:gd name="T22" fmla="*/ 39 w 124"/>
                  <a:gd name="T23" fmla="*/ 130 h 299"/>
                  <a:gd name="T24" fmla="*/ 13 w 124"/>
                  <a:gd name="T25" fmla="*/ 91 h 299"/>
                  <a:gd name="T26" fmla="*/ 39 w 124"/>
                  <a:gd name="T27" fmla="*/ 66 h 299"/>
                  <a:gd name="T28" fmla="*/ 39 w 124"/>
                  <a:gd name="T29" fmla="*/ 52 h 299"/>
                  <a:gd name="T30" fmla="*/ 13 w 124"/>
                  <a:gd name="T31" fmla="*/ 27 h 299"/>
                  <a:gd name="T32" fmla="*/ 39 w 124"/>
                  <a:gd name="T33" fmla="*/ 52 h 299"/>
                  <a:gd name="T34" fmla="*/ 62 w 124"/>
                  <a:gd name="T35" fmla="*/ 208 h 299"/>
                  <a:gd name="T36" fmla="*/ 49 w 124"/>
                  <a:gd name="T37" fmla="*/ 183 h 299"/>
                  <a:gd name="T38" fmla="*/ 75 w 124"/>
                  <a:gd name="T39" fmla="*/ 183 h 299"/>
                  <a:gd name="T40" fmla="*/ 75 w 124"/>
                  <a:gd name="T41" fmla="*/ 169 h 299"/>
                  <a:gd name="T42" fmla="*/ 49 w 124"/>
                  <a:gd name="T43" fmla="*/ 169 h 299"/>
                  <a:gd name="T44" fmla="*/ 62 w 124"/>
                  <a:gd name="T45" fmla="*/ 144 h 299"/>
                  <a:gd name="T46" fmla="*/ 75 w 124"/>
                  <a:gd name="T47" fmla="*/ 169 h 299"/>
                  <a:gd name="T48" fmla="*/ 62 w 124"/>
                  <a:gd name="T49" fmla="*/ 130 h 299"/>
                  <a:gd name="T50" fmla="*/ 49 w 124"/>
                  <a:gd name="T51" fmla="*/ 105 h 299"/>
                  <a:gd name="T52" fmla="*/ 75 w 124"/>
                  <a:gd name="T53" fmla="*/ 105 h 299"/>
                  <a:gd name="T54" fmla="*/ 75 w 124"/>
                  <a:gd name="T55" fmla="*/ 52 h 299"/>
                  <a:gd name="T56" fmla="*/ 49 w 124"/>
                  <a:gd name="T57" fmla="*/ 52 h 299"/>
                  <a:gd name="T58" fmla="*/ 62 w 124"/>
                  <a:gd name="T59" fmla="*/ 27 h 299"/>
                  <a:gd name="T60" fmla="*/ 75 w 124"/>
                  <a:gd name="T61" fmla="*/ 52 h 299"/>
                  <a:gd name="T62" fmla="*/ 84 w 124"/>
                  <a:gd name="T63" fmla="*/ 248 h 299"/>
                  <a:gd name="T64" fmla="*/ 110 w 124"/>
                  <a:gd name="T65" fmla="*/ 222 h 299"/>
                  <a:gd name="T66" fmla="*/ 110 w 124"/>
                  <a:gd name="T67" fmla="*/ 208 h 299"/>
                  <a:gd name="T68" fmla="*/ 84 w 124"/>
                  <a:gd name="T69" fmla="*/ 183 h 299"/>
                  <a:gd name="T70" fmla="*/ 110 w 124"/>
                  <a:gd name="T71" fmla="*/ 208 h 299"/>
                  <a:gd name="T72" fmla="*/ 84 w 124"/>
                  <a:gd name="T73" fmla="*/ 130 h 299"/>
                  <a:gd name="T74" fmla="*/ 110 w 124"/>
                  <a:gd name="T75" fmla="*/ 105 h 299"/>
                  <a:gd name="T76" fmla="*/ 110 w 124"/>
                  <a:gd name="T77" fmla="*/ 91 h 299"/>
                  <a:gd name="T78" fmla="*/ 84 w 124"/>
                  <a:gd name="T79" fmla="*/ 66 h 299"/>
                  <a:gd name="T80" fmla="*/ 110 w 124"/>
                  <a:gd name="T81" fmla="*/ 91 h 299"/>
                  <a:gd name="T82" fmla="*/ 84 w 124"/>
                  <a:gd name="T83" fmla="*/ 52 h 299"/>
                  <a:gd name="T84" fmla="*/ 110 w 124"/>
                  <a:gd name="T85" fmla="*/ 2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299">
                    <a:moveTo>
                      <a:pt x="105" y="0"/>
                    </a:moveTo>
                    <a:cubicBezTo>
                      <a:pt x="62" y="0"/>
                      <a:pt x="62" y="0"/>
                      <a:pt x="62" y="0"/>
                    </a:cubicBezTo>
                    <a:cubicBezTo>
                      <a:pt x="19" y="0"/>
                      <a:pt x="19" y="0"/>
                      <a:pt x="19" y="0"/>
                    </a:cubicBezTo>
                    <a:cubicBezTo>
                      <a:pt x="8" y="0"/>
                      <a:pt x="0" y="9"/>
                      <a:pt x="0" y="19"/>
                    </a:cubicBezTo>
                    <a:cubicBezTo>
                      <a:pt x="0" y="299"/>
                      <a:pt x="0" y="299"/>
                      <a:pt x="0" y="299"/>
                    </a:cubicBezTo>
                    <a:cubicBezTo>
                      <a:pt x="62" y="299"/>
                      <a:pt x="62" y="299"/>
                      <a:pt x="62" y="299"/>
                    </a:cubicBezTo>
                    <a:cubicBezTo>
                      <a:pt x="124" y="299"/>
                      <a:pt x="124" y="299"/>
                      <a:pt x="124" y="299"/>
                    </a:cubicBezTo>
                    <a:cubicBezTo>
                      <a:pt x="124" y="19"/>
                      <a:pt x="124" y="19"/>
                      <a:pt x="124" y="19"/>
                    </a:cubicBezTo>
                    <a:cubicBezTo>
                      <a:pt x="124" y="9"/>
                      <a:pt x="115" y="0"/>
                      <a:pt x="105" y="0"/>
                    </a:cubicBezTo>
                    <a:close/>
                    <a:moveTo>
                      <a:pt x="39" y="248"/>
                    </a:moveTo>
                    <a:cubicBezTo>
                      <a:pt x="13" y="248"/>
                      <a:pt x="13" y="248"/>
                      <a:pt x="13" y="248"/>
                    </a:cubicBezTo>
                    <a:cubicBezTo>
                      <a:pt x="13" y="222"/>
                      <a:pt x="13" y="222"/>
                      <a:pt x="13" y="222"/>
                    </a:cubicBezTo>
                    <a:cubicBezTo>
                      <a:pt x="39" y="222"/>
                      <a:pt x="39" y="222"/>
                      <a:pt x="39" y="222"/>
                    </a:cubicBezTo>
                    <a:lnTo>
                      <a:pt x="39" y="248"/>
                    </a:lnTo>
                    <a:close/>
                    <a:moveTo>
                      <a:pt x="39" y="169"/>
                    </a:moveTo>
                    <a:cubicBezTo>
                      <a:pt x="13" y="169"/>
                      <a:pt x="13" y="169"/>
                      <a:pt x="13" y="169"/>
                    </a:cubicBezTo>
                    <a:cubicBezTo>
                      <a:pt x="13" y="144"/>
                      <a:pt x="13" y="144"/>
                      <a:pt x="13" y="144"/>
                    </a:cubicBezTo>
                    <a:cubicBezTo>
                      <a:pt x="39" y="144"/>
                      <a:pt x="39" y="144"/>
                      <a:pt x="39" y="144"/>
                    </a:cubicBezTo>
                    <a:lnTo>
                      <a:pt x="39" y="169"/>
                    </a:lnTo>
                    <a:close/>
                    <a:moveTo>
                      <a:pt x="39" y="130"/>
                    </a:moveTo>
                    <a:cubicBezTo>
                      <a:pt x="13" y="130"/>
                      <a:pt x="13" y="130"/>
                      <a:pt x="13" y="130"/>
                    </a:cubicBezTo>
                    <a:cubicBezTo>
                      <a:pt x="13" y="105"/>
                      <a:pt x="13" y="105"/>
                      <a:pt x="13" y="105"/>
                    </a:cubicBezTo>
                    <a:cubicBezTo>
                      <a:pt x="39" y="105"/>
                      <a:pt x="39" y="105"/>
                      <a:pt x="39" y="105"/>
                    </a:cubicBezTo>
                    <a:lnTo>
                      <a:pt x="39" y="130"/>
                    </a:lnTo>
                    <a:close/>
                    <a:moveTo>
                      <a:pt x="39" y="91"/>
                    </a:moveTo>
                    <a:cubicBezTo>
                      <a:pt x="13" y="91"/>
                      <a:pt x="13" y="91"/>
                      <a:pt x="13" y="91"/>
                    </a:cubicBezTo>
                    <a:cubicBezTo>
                      <a:pt x="13" y="66"/>
                      <a:pt x="13" y="66"/>
                      <a:pt x="13" y="66"/>
                    </a:cubicBezTo>
                    <a:cubicBezTo>
                      <a:pt x="39" y="66"/>
                      <a:pt x="39" y="66"/>
                      <a:pt x="39" y="66"/>
                    </a:cubicBezTo>
                    <a:lnTo>
                      <a:pt x="39" y="91"/>
                    </a:lnTo>
                    <a:close/>
                    <a:moveTo>
                      <a:pt x="39" y="52"/>
                    </a:moveTo>
                    <a:cubicBezTo>
                      <a:pt x="13" y="52"/>
                      <a:pt x="13" y="52"/>
                      <a:pt x="13" y="52"/>
                    </a:cubicBezTo>
                    <a:cubicBezTo>
                      <a:pt x="13" y="27"/>
                      <a:pt x="13" y="27"/>
                      <a:pt x="13" y="27"/>
                    </a:cubicBezTo>
                    <a:cubicBezTo>
                      <a:pt x="39" y="27"/>
                      <a:pt x="39" y="27"/>
                      <a:pt x="39" y="27"/>
                    </a:cubicBezTo>
                    <a:lnTo>
                      <a:pt x="39" y="52"/>
                    </a:lnTo>
                    <a:close/>
                    <a:moveTo>
                      <a:pt x="75" y="208"/>
                    </a:moveTo>
                    <a:cubicBezTo>
                      <a:pt x="62" y="208"/>
                      <a:pt x="62" y="208"/>
                      <a:pt x="62" y="208"/>
                    </a:cubicBezTo>
                    <a:cubicBezTo>
                      <a:pt x="49" y="208"/>
                      <a:pt x="49" y="208"/>
                      <a:pt x="49" y="208"/>
                    </a:cubicBezTo>
                    <a:cubicBezTo>
                      <a:pt x="49" y="183"/>
                      <a:pt x="49" y="183"/>
                      <a:pt x="49" y="183"/>
                    </a:cubicBezTo>
                    <a:cubicBezTo>
                      <a:pt x="62" y="183"/>
                      <a:pt x="62" y="183"/>
                      <a:pt x="62" y="183"/>
                    </a:cubicBezTo>
                    <a:cubicBezTo>
                      <a:pt x="75" y="183"/>
                      <a:pt x="75" y="183"/>
                      <a:pt x="75" y="183"/>
                    </a:cubicBezTo>
                    <a:lnTo>
                      <a:pt x="75" y="208"/>
                    </a:lnTo>
                    <a:close/>
                    <a:moveTo>
                      <a:pt x="75" y="169"/>
                    </a:moveTo>
                    <a:cubicBezTo>
                      <a:pt x="62" y="169"/>
                      <a:pt x="62" y="169"/>
                      <a:pt x="62" y="169"/>
                    </a:cubicBezTo>
                    <a:cubicBezTo>
                      <a:pt x="49" y="169"/>
                      <a:pt x="49" y="169"/>
                      <a:pt x="49" y="169"/>
                    </a:cubicBezTo>
                    <a:cubicBezTo>
                      <a:pt x="49" y="144"/>
                      <a:pt x="49" y="144"/>
                      <a:pt x="49" y="144"/>
                    </a:cubicBezTo>
                    <a:cubicBezTo>
                      <a:pt x="62" y="144"/>
                      <a:pt x="62" y="144"/>
                      <a:pt x="62" y="144"/>
                    </a:cubicBezTo>
                    <a:cubicBezTo>
                      <a:pt x="75" y="144"/>
                      <a:pt x="75" y="144"/>
                      <a:pt x="75" y="144"/>
                    </a:cubicBezTo>
                    <a:lnTo>
                      <a:pt x="75" y="169"/>
                    </a:lnTo>
                    <a:close/>
                    <a:moveTo>
                      <a:pt x="75" y="130"/>
                    </a:moveTo>
                    <a:cubicBezTo>
                      <a:pt x="62" y="130"/>
                      <a:pt x="62" y="130"/>
                      <a:pt x="62" y="130"/>
                    </a:cubicBezTo>
                    <a:cubicBezTo>
                      <a:pt x="49" y="130"/>
                      <a:pt x="49" y="130"/>
                      <a:pt x="49" y="130"/>
                    </a:cubicBezTo>
                    <a:cubicBezTo>
                      <a:pt x="49" y="105"/>
                      <a:pt x="49" y="105"/>
                      <a:pt x="49" y="105"/>
                    </a:cubicBezTo>
                    <a:cubicBezTo>
                      <a:pt x="62" y="105"/>
                      <a:pt x="62" y="105"/>
                      <a:pt x="62" y="105"/>
                    </a:cubicBezTo>
                    <a:cubicBezTo>
                      <a:pt x="75" y="105"/>
                      <a:pt x="75" y="105"/>
                      <a:pt x="75" y="105"/>
                    </a:cubicBezTo>
                    <a:lnTo>
                      <a:pt x="75" y="130"/>
                    </a:lnTo>
                    <a:close/>
                    <a:moveTo>
                      <a:pt x="75" y="52"/>
                    </a:moveTo>
                    <a:cubicBezTo>
                      <a:pt x="62" y="52"/>
                      <a:pt x="62" y="52"/>
                      <a:pt x="62" y="52"/>
                    </a:cubicBezTo>
                    <a:cubicBezTo>
                      <a:pt x="49" y="52"/>
                      <a:pt x="49" y="52"/>
                      <a:pt x="49" y="52"/>
                    </a:cubicBezTo>
                    <a:cubicBezTo>
                      <a:pt x="49" y="27"/>
                      <a:pt x="49" y="27"/>
                      <a:pt x="49" y="27"/>
                    </a:cubicBezTo>
                    <a:cubicBezTo>
                      <a:pt x="62" y="27"/>
                      <a:pt x="62" y="27"/>
                      <a:pt x="62" y="27"/>
                    </a:cubicBezTo>
                    <a:cubicBezTo>
                      <a:pt x="75" y="27"/>
                      <a:pt x="75" y="27"/>
                      <a:pt x="75" y="27"/>
                    </a:cubicBezTo>
                    <a:lnTo>
                      <a:pt x="75" y="52"/>
                    </a:lnTo>
                    <a:close/>
                    <a:moveTo>
                      <a:pt x="110" y="248"/>
                    </a:moveTo>
                    <a:cubicBezTo>
                      <a:pt x="84" y="248"/>
                      <a:pt x="84" y="248"/>
                      <a:pt x="84" y="248"/>
                    </a:cubicBezTo>
                    <a:cubicBezTo>
                      <a:pt x="84" y="222"/>
                      <a:pt x="84" y="222"/>
                      <a:pt x="84" y="222"/>
                    </a:cubicBezTo>
                    <a:cubicBezTo>
                      <a:pt x="110" y="222"/>
                      <a:pt x="110" y="222"/>
                      <a:pt x="110" y="222"/>
                    </a:cubicBezTo>
                    <a:lnTo>
                      <a:pt x="110" y="248"/>
                    </a:lnTo>
                    <a:close/>
                    <a:moveTo>
                      <a:pt x="110" y="208"/>
                    </a:moveTo>
                    <a:cubicBezTo>
                      <a:pt x="84" y="208"/>
                      <a:pt x="84" y="208"/>
                      <a:pt x="84" y="208"/>
                    </a:cubicBezTo>
                    <a:cubicBezTo>
                      <a:pt x="84" y="183"/>
                      <a:pt x="84" y="183"/>
                      <a:pt x="84" y="183"/>
                    </a:cubicBezTo>
                    <a:cubicBezTo>
                      <a:pt x="110" y="183"/>
                      <a:pt x="110" y="183"/>
                      <a:pt x="110" y="183"/>
                    </a:cubicBezTo>
                    <a:lnTo>
                      <a:pt x="110" y="208"/>
                    </a:lnTo>
                    <a:close/>
                    <a:moveTo>
                      <a:pt x="110" y="130"/>
                    </a:moveTo>
                    <a:cubicBezTo>
                      <a:pt x="84" y="130"/>
                      <a:pt x="84" y="130"/>
                      <a:pt x="84" y="130"/>
                    </a:cubicBezTo>
                    <a:cubicBezTo>
                      <a:pt x="84" y="105"/>
                      <a:pt x="84" y="105"/>
                      <a:pt x="84" y="105"/>
                    </a:cubicBezTo>
                    <a:cubicBezTo>
                      <a:pt x="110" y="105"/>
                      <a:pt x="110" y="105"/>
                      <a:pt x="110" y="105"/>
                    </a:cubicBezTo>
                    <a:lnTo>
                      <a:pt x="110" y="130"/>
                    </a:lnTo>
                    <a:close/>
                    <a:moveTo>
                      <a:pt x="110" y="91"/>
                    </a:moveTo>
                    <a:cubicBezTo>
                      <a:pt x="84" y="91"/>
                      <a:pt x="84" y="91"/>
                      <a:pt x="84" y="91"/>
                    </a:cubicBezTo>
                    <a:cubicBezTo>
                      <a:pt x="84" y="66"/>
                      <a:pt x="84" y="66"/>
                      <a:pt x="84" y="66"/>
                    </a:cubicBezTo>
                    <a:cubicBezTo>
                      <a:pt x="110" y="66"/>
                      <a:pt x="110" y="66"/>
                      <a:pt x="110" y="66"/>
                    </a:cubicBezTo>
                    <a:lnTo>
                      <a:pt x="110" y="91"/>
                    </a:lnTo>
                    <a:close/>
                    <a:moveTo>
                      <a:pt x="110" y="52"/>
                    </a:moveTo>
                    <a:cubicBezTo>
                      <a:pt x="84" y="52"/>
                      <a:pt x="84" y="52"/>
                      <a:pt x="84" y="52"/>
                    </a:cubicBezTo>
                    <a:cubicBezTo>
                      <a:pt x="84" y="27"/>
                      <a:pt x="84" y="27"/>
                      <a:pt x="84" y="27"/>
                    </a:cubicBezTo>
                    <a:cubicBezTo>
                      <a:pt x="110" y="27"/>
                      <a:pt x="110" y="27"/>
                      <a:pt x="110" y="27"/>
                    </a:cubicBezTo>
                    <a:lnTo>
                      <a:pt x="110" y="52"/>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3">
                <a:extLst>
                  <a:ext uri="{FF2B5EF4-FFF2-40B4-BE49-F238E27FC236}">
                    <a16:creationId xmlns:a16="http://schemas.microsoft.com/office/drawing/2014/main" id="{8337761D-9550-47FA-9D32-F49FC5200ABB}"/>
                  </a:ext>
                </a:extLst>
              </p:cNvPr>
              <p:cNvSpPr>
                <a:spLocks noEditPoints="1"/>
              </p:cNvSpPr>
              <p:nvPr userDrawn="1"/>
            </p:nvSpPr>
            <p:spPr bwMode="auto">
              <a:xfrm>
                <a:off x="11012488" y="2566988"/>
                <a:ext cx="409575" cy="712788"/>
              </a:xfrm>
              <a:custGeom>
                <a:avLst/>
                <a:gdLst>
                  <a:gd name="T0" fmla="*/ 0 w 258"/>
                  <a:gd name="T1" fmla="*/ 37 h 449"/>
                  <a:gd name="T2" fmla="*/ 23 w 258"/>
                  <a:gd name="T3" fmla="*/ 449 h 449"/>
                  <a:gd name="T4" fmla="*/ 237 w 258"/>
                  <a:gd name="T5" fmla="*/ 37 h 449"/>
                  <a:gd name="T6" fmla="*/ 258 w 258"/>
                  <a:gd name="T7" fmla="*/ 0 h 449"/>
                  <a:gd name="T8" fmla="*/ 69 w 258"/>
                  <a:gd name="T9" fmla="*/ 394 h 449"/>
                  <a:gd name="T10" fmla="*/ 42 w 258"/>
                  <a:gd name="T11" fmla="*/ 340 h 449"/>
                  <a:gd name="T12" fmla="*/ 69 w 258"/>
                  <a:gd name="T13" fmla="*/ 394 h 449"/>
                  <a:gd name="T14" fmla="*/ 42 w 258"/>
                  <a:gd name="T15" fmla="*/ 255 h 449"/>
                  <a:gd name="T16" fmla="*/ 69 w 258"/>
                  <a:gd name="T17" fmla="*/ 202 h 449"/>
                  <a:gd name="T18" fmla="*/ 69 w 258"/>
                  <a:gd name="T19" fmla="*/ 115 h 449"/>
                  <a:gd name="T20" fmla="*/ 42 w 258"/>
                  <a:gd name="T21" fmla="*/ 61 h 449"/>
                  <a:gd name="T22" fmla="*/ 69 w 258"/>
                  <a:gd name="T23" fmla="*/ 115 h 449"/>
                  <a:gd name="T24" fmla="*/ 91 w 258"/>
                  <a:gd name="T25" fmla="*/ 394 h 449"/>
                  <a:gd name="T26" fmla="*/ 118 w 258"/>
                  <a:gd name="T27" fmla="*/ 340 h 449"/>
                  <a:gd name="T28" fmla="*/ 118 w 258"/>
                  <a:gd name="T29" fmla="*/ 326 h 449"/>
                  <a:gd name="T30" fmla="*/ 91 w 258"/>
                  <a:gd name="T31" fmla="*/ 270 h 449"/>
                  <a:gd name="T32" fmla="*/ 118 w 258"/>
                  <a:gd name="T33" fmla="*/ 326 h 449"/>
                  <a:gd name="T34" fmla="*/ 91 w 258"/>
                  <a:gd name="T35" fmla="*/ 185 h 449"/>
                  <a:gd name="T36" fmla="*/ 118 w 258"/>
                  <a:gd name="T37" fmla="*/ 154 h 449"/>
                  <a:gd name="T38" fmla="*/ 118 w 258"/>
                  <a:gd name="T39" fmla="*/ 115 h 449"/>
                  <a:gd name="T40" fmla="*/ 91 w 258"/>
                  <a:gd name="T41" fmla="*/ 61 h 449"/>
                  <a:gd name="T42" fmla="*/ 118 w 258"/>
                  <a:gd name="T43" fmla="*/ 115 h 449"/>
                  <a:gd name="T44" fmla="*/ 141 w 258"/>
                  <a:gd name="T45" fmla="*/ 394 h 449"/>
                  <a:gd name="T46" fmla="*/ 167 w 258"/>
                  <a:gd name="T47" fmla="*/ 340 h 449"/>
                  <a:gd name="T48" fmla="*/ 167 w 258"/>
                  <a:gd name="T49" fmla="*/ 326 h 449"/>
                  <a:gd name="T50" fmla="*/ 141 w 258"/>
                  <a:gd name="T51" fmla="*/ 270 h 449"/>
                  <a:gd name="T52" fmla="*/ 167 w 258"/>
                  <a:gd name="T53" fmla="*/ 326 h 449"/>
                  <a:gd name="T54" fmla="*/ 141 w 258"/>
                  <a:gd name="T55" fmla="*/ 255 h 449"/>
                  <a:gd name="T56" fmla="*/ 167 w 258"/>
                  <a:gd name="T57" fmla="*/ 202 h 449"/>
                  <a:gd name="T58" fmla="*/ 167 w 258"/>
                  <a:gd name="T59" fmla="*/ 185 h 449"/>
                  <a:gd name="T60" fmla="*/ 141 w 258"/>
                  <a:gd name="T61" fmla="*/ 131 h 449"/>
                  <a:gd name="T62" fmla="*/ 167 w 258"/>
                  <a:gd name="T63" fmla="*/ 185 h 449"/>
                  <a:gd name="T64" fmla="*/ 190 w 258"/>
                  <a:gd name="T65" fmla="*/ 326 h 449"/>
                  <a:gd name="T66" fmla="*/ 216 w 258"/>
                  <a:gd name="T67" fmla="*/ 270 h 449"/>
                  <a:gd name="T68" fmla="*/ 216 w 258"/>
                  <a:gd name="T69" fmla="*/ 255 h 449"/>
                  <a:gd name="T70" fmla="*/ 190 w 258"/>
                  <a:gd name="T71" fmla="*/ 202 h 449"/>
                  <a:gd name="T72" fmla="*/ 216 w 258"/>
                  <a:gd name="T73" fmla="*/ 255 h 449"/>
                  <a:gd name="T74" fmla="*/ 190 w 258"/>
                  <a:gd name="T75" fmla="*/ 185 h 449"/>
                  <a:gd name="T76" fmla="*/ 216 w 258"/>
                  <a:gd name="T77" fmla="*/ 131 h 449"/>
                  <a:gd name="T78" fmla="*/ 216 w 258"/>
                  <a:gd name="T79" fmla="*/ 115 h 449"/>
                  <a:gd name="T80" fmla="*/ 190 w 258"/>
                  <a:gd name="T81" fmla="*/ 61 h 449"/>
                  <a:gd name="T82" fmla="*/ 216 w 258"/>
                  <a:gd name="T83" fmla="*/ 11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8" h="449">
                    <a:moveTo>
                      <a:pt x="0" y="0"/>
                    </a:moveTo>
                    <a:lnTo>
                      <a:pt x="0" y="37"/>
                    </a:lnTo>
                    <a:lnTo>
                      <a:pt x="23" y="37"/>
                    </a:lnTo>
                    <a:lnTo>
                      <a:pt x="23" y="449"/>
                    </a:lnTo>
                    <a:lnTo>
                      <a:pt x="237" y="449"/>
                    </a:lnTo>
                    <a:lnTo>
                      <a:pt x="237" y="37"/>
                    </a:lnTo>
                    <a:lnTo>
                      <a:pt x="258" y="37"/>
                    </a:lnTo>
                    <a:lnTo>
                      <a:pt x="258" y="0"/>
                    </a:lnTo>
                    <a:lnTo>
                      <a:pt x="0" y="0"/>
                    </a:lnTo>
                    <a:close/>
                    <a:moveTo>
                      <a:pt x="69" y="394"/>
                    </a:moveTo>
                    <a:lnTo>
                      <a:pt x="42" y="394"/>
                    </a:lnTo>
                    <a:lnTo>
                      <a:pt x="42" y="340"/>
                    </a:lnTo>
                    <a:lnTo>
                      <a:pt x="69" y="340"/>
                    </a:lnTo>
                    <a:lnTo>
                      <a:pt x="69" y="394"/>
                    </a:lnTo>
                    <a:close/>
                    <a:moveTo>
                      <a:pt x="69" y="255"/>
                    </a:moveTo>
                    <a:lnTo>
                      <a:pt x="42" y="255"/>
                    </a:lnTo>
                    <a:lnTo>
                      <a:pt x="42" y="202"/>
                    </a:lnTo>
                    <a:lnTo>
                      <a:pt x="69" y="202"/>
                    </a:lnTo>
                    <a:lnTo>
                      <a:pt x="69" y="255"/>
                    </a:lnTo>
                    <a:close/>
                    <a:moveTo>
                      <a:pt x="69" y="115"/>
                    </a:moveTo>
                    <a:lnTo>
                      <a:pt x="42" y="115"/>
                    </a:lnTo>
                    <a:lnTo>
                      <a:pt x="42" y="61"/>
                    </a:lnTo>
                    <a:lnTo>
                      <a:pt x="69" y="61"/>
                    </a:lnTo>
                    <a:lnTo>
                      <a:pt x="69" y="115"/>
                    </a:lnTo>
                    <a:close/>
                    <a:moveTo>
                      <a:pt x="118" y="394"/>
                    </a:moveTo>
                    <a:lnTo>
                      <a:pt x="91" y="394"/>
                    </a:lnTo>
                    <a:lnTo>
                      <a:pt x="91" y="340"/>
                    </a:lnTo>
                    <a:lnTo>
                      <a:pt x="118" y="340"/>
                    </a:lnTo>
                    <a:lnTo>
                      <a:pt x="118" y="394"/>
                    </a:lnTo>
                    <a:close/>
                    <a:moveTo>
                      <a:pt x="118" y="326"/>
                    </a:moveTo>
                    <a:lnTo>
                      <a:pt x="91" y="326"/>
                    </a:lnTo>
                    <a:lnTo>
                      <a:pt x="91" y="270"/>
                    </a:lnTo>
                    <a:lnTo>
                      <a:pt x="118" y="270"/>
                    </a:lnTo>
                    <a:lnTo>
                      <a:pt x="118" y="326"/>
                    </a:lnTo>
                    <a:close/>
                    <a:moveTo>
                      <a:pt x="118" y="185"/>
                    </a:moveTo>
                    <a:lnTo>
                      <a:pt x="91" y="185"/>
                    </a:lnTo>
                    <a:lnTo>
                      <a:pt x="91" y="154"/>
                    </a:lnTo>
                    <a:lnTo>
                      <a:pt x="118" y="154"/>
                    </a:lnTo>
                    <a:lnTo>
                      <a:pt x="118" y="185"/>
                    </a:lnTo>
                    <a:close/>
                    <a:moveTo>
                      <a:pt x="118" y="115"/>
                    </a:moveTo>
                    <a:lnTo>
                      <a:pt x="91" y="115"/>
                    </a:lnTo>
                    <a:lnTo>
                      <a:pt x="91" y="61"/>
                    </a:lnTo>
                    <a:lnTo>
                      <a:pt x="118" y="61"/>
                    </a:lnTo>
                    <a:lnTo>
                      <a:pt x="118" y="115"/>
                    </a:lnTo>
                    <a:close/>
                    <a:moveTo>
                      <a:pt x="167" y="394"/>
                    </a:moveTo>
                    <a:lnTo>
                      <a:pt x="141" y="394"/>
                    </a:lnTo>
                    <a:lnTo>
                      <a:pt x="141" y="340"/>
                    </a:lnTo>
                    <a:lnTo>
                      <a:pt x="167" y="340"/>
                    </a:lnTo>
                    <a:lnTo>
                      <a:pt x="167" y="394"/>
                    </a:lnTo>
                    <a:close/>
                    <a:moveTo>
                      <a:pt x="167" y="326"/>
                    </a:moveTo>
                    <a:lnTo>
                      <a:pt x="141" y="326"/>
                    </a:lnTo>
                    <a:lnTo>
                      <a:pt x="141" y="270"/>
                    </a:lnTo>
                    <a:lnTo>
                      <a:pt x="167" y="270"/>
                    </a:lnTo>
                    <a:lnTo>
                      <a:pt x="167" y="326"/>
                    </a:lnTo>
                    <a:close/>
                    <a:moveTo>
                      <a:pt x="167" y="255"/>
                    </a:moveTo>
                    <a:lnTo>
                      <a:pt x="141" y="255"/>
                    </a:lnTo>
                    <a:lnTo>
                      <a:pt x="141" y="202"/>
                    </a:lnTo>
                    <a:lnTo>
                      <a:pt x="167" y="202"/>
                    </a:lnTo>
                    <a:lnTo>
                      <a:pt x="167" y="255"/>
                    </a:lnTo>
                    <a:close/>
                    <a:moveTo>
                      <a:pt x="167" y="185"/>
                    </a:moveTo>
                    <a:lnTo>
                      <a:pt x="141" y="185"/>
                    </a:lnTo>
                    <a:lnTo>
                      <a:pt x="141" y="131"/>
                    </a:lnTo>
                    <a:lnTo>
                      <a:pt x="167" y="131"/>
                    </a:lnTo>
                    <a:lnTo>
                      <a:pt x="167" y="185"/>
                    </a:lnTo>
                    <a:close/>
                    <a:moveTo>
                      <a:pt x="216" y="326"/>
                    </a:moveTo>
                    <a:lnTo>
                      <a:pt x="190" y="326"/>
                    </a:lnTo>
                    <a:lnTo>
                      <a:pt x="190" y="270"/>
                    </a:lnTo>
                    <a:lnTo>
                      <a:pt x="216" y="270"/>
                    </a:lnTo>
                    <a:lnTo>
                      <a:pt x="216" y="326"/>
                    </a:lnTo>
                    <a:close/>
                    <a:moveTo>
                      <a:pt x="216" y="255"/>
                    </a:moveTo>
                    <a:lnTo>
                      <a:pt x="190" y="255"/>
                    </a:lnTo>
                    <a:lnTo>
                      <a:pt x="190" y="202"/>
                    </a:lnTo>
                    <a:lnTo>
                      <a:pt x="216" y="202"/>
                    </a:lnTo>
                    <a:lnTo>
                      <a:pt x="216" y="255"/>
                    </a:lnTo>
                    <a:close/>
                    <a:moveTo>
                      <a:pt x="216" y="185"/>
                    </a:moveTo>
                    <a:lnTo>
                      <a:pt x="190" y="185"/>
                    </a:lnTo>
                    <a:lnTo>
                      <a:pt x="190" y="131"/>
                    </a:lnTo>
                    <a:lnTo>
                      <a:pt x="216" y="131"/>
                    </a:lnTo>
                    <a:lnTo>
                      <a:pt x="216" y="185"/>
                    </a:lnTo>
                    <a:close/>
                    <a:moveTo>
                      <a:pt x="216" y="115"/>
                    </a:moveTo>
                    <a:lnTo>
                      <a:pt x="190" y="115"/>
                    </a:lnTo>
                    <a:lnTo>
                      <a:pt x="190" y="61"/>
                    </a:lnTo>
                    <a:lnTo>
                      <a:pt x="216" y="61"/>
                    </a:lnTo>
                    <a:lnTo>
                      <a:pt x="216" y="115"/>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
                <a:extLst>
                  <a:ext uri="{FF2B5EF4-FFF2-40B4-BE49-F238E27FC236}">
                    <a16:creationId xmlns:a16="http://schemas.microsoft.com/office/drawing/2014/main" id="{555BF098-AF2B-4E7B-8166-F77CE084B013}"/>
                  </a:ext>
                </a:extLst>
              </p:cNvPr>
              <p:cNvSpPr>
                <a:spLocks noEditPoints="1"/>
              </p:cNvSpPr>
              <p:nvPr userDrawn="1"/>
            </p:nvSpPr>
            <p:spPr bwMode="auto">
              <a:xfrm>
                <a:off x="6865938" y="2147888"/>
                <a:ext cx="387350" cy="1131888"/>
              </a:xfrm>
              <a:custGeom>
                <a:avLst/>
                <a:gdLst>
                  <a:gd name="T0" fmla="*/ 193 w 244"/>
                  <a:gd name="T1" fmla="*/ 50 h 713"/>
                  <a:gd name="T2" fmla="*/ 53 w 244"/>
                  <a:gd name="T3" fmla="*/ 50 h 713"/>
                  <a:gd name="T4" fmla="*/ 23 w 244"/>
                  <a:gd name="T5" fmla="*/ 122 h 713"/>
                  <a:gd name="T6" fmla="*/ 244 w 244"/>
                  <a:gd name="T7" fmla="*/ 122 h 713"/>
                  <a:gd name="T8" fmla="*/ 21 w 244"/>
                  <a:gd name="T9" fmla="*/ 604 h 713"/>
                  <a:gd name="T10" fmla="*/ 21 w 244"/>
                  <a:gd name="T11" fmla="*/ 553 h 713"/>
                  <a:gd name="T12" fmla="*/ 53 w 244"/>
                  <a:gd name="T13" fmla="*/ 469 h 713"/>
                  <a:gd name="T14" fmla="*/ 53 w 244"/>
                  <a:gd name="T15" fmla="*/ 469 h 713"/>
                  <a:gd name="T16" fmla="*/ 53 w 244"/>
                  <a:gd name="T17" fmla="*/ 353 h 713"/>
                  <a:gd name="T18" fmla="*/ 21 w 244"/>
                  <a:gd name="T19" fmla="*/ 310 h 713"/>
                  <a:gd name="T20" fmla="*/ 21 w 244"/>
                  <a:gd name="T21" fmla="*/ 259 h 713"/>
                  <a:gd name="T22" fmla="*/ 53 w 244"/>
                  <a:gd name="T23" fmla="*/ 176 h 713"/>
                  <a:gd name="T24" fmla="*/ 53 w 244"/>
                  <a:gd name="T25" fmla="*/ 176 h 713"/>
                  <a:gd name="T26" fmla="*/ 96 w 244"/>
                  <a:gd name="T27" fmla="*/ 645 h 713"/>
                  <a:gd name="T28" fmla="*/ 64 w 244"/>
                  <a:gd name="T29" fmla="*/ 604 h 713"/>
                  <a:gd name="T30" fmla="*/ 64 w 244"/>
                  <a:gd name="T31" fmla="*/ 553 h 713"/>
                  <a:gd name="T32" fmla="*/ 96 w 244"/>
                  <a:gd name="T33" fmla="*/ 510 h 713"/>
                  <a:gd name="T34" fmla="*/ 96 w 244"/>
                  <a:gd name="T35" fmla="*/ 510 h 713"/>
                  <a:gd name="T36" fmla="*/ 96 w 244"/>
                  <a:gd name="T37" fmla="*/ 436 h 713"/>
                  <a:gd name="T38" fmla="*/ 64 w 244"/>
                  <a:gd name="T39" fmla="*/ 395 h 713"/>
                  <a:gd name="T40" fmla="*/ 64 w 244"/>
                  <a:gd name="T41" fmla="*/ 384 h 713"/>
                  <a:gd name="T42" fmla="*/ 96 w 244"/>
                  <a:gd name="T43" fmla="*/ 344 h 713"/>
                  <a:gd name="T44" fmla="*/ 96 w 244"/>
                  <a:gd name="T45" fmla="*/ 344 h 713"/>
                  <a:gd name="T46" fmla="*/ 96 w 244"/>
                  <a:gd name="T47" fmla="*/ 270 h 713"/>
                  <a:gd name="T48" fmla="*/ 64 w 244"/>
                  <a:gd name="T49" fmla="*/ 185 h 713"/>
                  <a:gd name="T50" fmla="*/ 64 w 244"/>
                  <a:gd name="T51" fmla="*/ 176 h 713"/>
                  <a:gd name="T52" fmla="*/ 138 w 244"/>
                  <a:gd name="T53" fmla="*/ 678 h 713"/>
                  <a:gd name="T54" fmla="*/ 138 w 244"/>
                  <a:gd name="T55" fmla="*/ 678 h 713"/>
                  <a:gd name="T56" fmla="*/ 138 w 244"/>
                  <a:gd name="T57" fmla="*/ 562 h 713"/>
                  <a:gd name="T58" fmla="*/ 106 w 244"/>
                  <a:gd name="T59" fmla="*/ 521 h 713"/>
                  <a:gd name="T60" fmla="*/ 106 w 244"/>
                  <a:gd name="T61" fmla="*/ 510 h 713"/>
                  <a:gd name="T62" fmla="*/ 138 w 244"/>
                  <a:gd name="T63" fmla="*/ 384 h 713"/>
                  <a:gd name="T64" fmla="*/ 138 w 244"/>
                  <a:gd name="T65" fmla="*/ 384 h 713"/>
                  <a:gd name="T66" fmla="*/ 138 w 244"/>
                  <a:gd name="T67" fmla="*/ 270 h 713"/>
                  <a:gd name="T68" fmla="*/ 106 w 244"/>
                  <a:gd name="T69" fmla="*/ 185 h 713"/>
                  <a:gd name="T70" fmla="*/ 149 w 244"/>
                  <a:gd name="T71" fmla="*/ 678 h 713"/>
                  <a:gd name="T72" fmla="*/ 182 w 244"/>
                  <a:gd name="T73" fmla="*/ 636 h 713"/>
                  <a:gd name="T74" fmla="*/ 182 w 244"/>
                  <a:gd name="T75" fmla="*/ 636 h 713"/>
                  <a:gd name="T76" fmla="*/ 182 w 244"/>
                  <a:gd name="T77" fmla="*/ 562 h 713"/>
                  <a:gd name="T78" fmla="*/ 149 w 244"/>
                  <a:gd name="T79" fmla="*/ 521 h 713"/>
                  <a:gd name="T80" fmla="*/ 149 w 244"/>
                  <a:gd name="T81" fmla="*/ 510 h 713"/>
                  <a:gd name="T82" fmla="*/ 182 w 244"/>
                  <a:gd name="T83" fmla="*/ 469 h 713"/>
                  <a:gd name="T84" fmla="*/ 182 w 244"/>
                  <a:gd name="T85" fmla="*/ 469 h 713"/>
                  <a:gd name="T86" fmla="*/ 182 w 244"/>
                  <a:gd name="T87" fmla="*/ 395 h 713"/>
                  <a:gd name="T88" fmla="*/ 149 w 244"/>
                  <a:gd name="T89" fmla="*/ 353 h 713"/>
                  <a:gd name="T90" fmla="*/ 149 w 244"/>
                  <a:gd name="T91" fmla="*/ 344 h 713"/>
                  <a:gd name="T92" fmla="*/ 182 w 244"/>
                  <a:gd name="T93" fmla="*/ 301 h 713"/>
                  <a:gd name="T94" fmla="*/ 182 w 244"/>
                  <a:gd name="T95" fmla="*/ 301 h 713"/>
                  <a:gd name="T96" fmla="*/ 182 w 244"/>
                  <a:gd name="T97" fmla="*/ 227 h 713"/>
                  <a:gd name="T98" fmla="*/ 149 w 244"/>
                  <a:gd name="T99" fmla="*/ 185 h 713"/>
                  <a:gd name="T100" fmla="*/ 191 w 244"/>
                  <a:gd name="T101" fmla="*/ 678 h 713"/>
                  <a:gd name="T102" fmla="*/ 223 w 244"/>
                  <a:gd name="T103" fmla="*/ 636 h 713"/>
                  <a:gd name="T104" fmla="*/ 223 w 244"/>
                  <a:gd name="T105" fmla="*/ 636 h 713"/>
                  <a:gd name="T106" fmla="*/ 223 w 244"/>
                  <a:gd name="T107" fmla="*/ 562 h 713"/>
                  <a:gd name="T108" fmla="*/ 191 w 244"/>
                  <a:gd name="T109" fmla="*/ 479 h 713"/>
                  <a:gd name="T110" fmla="*/ 191 w 244"/>
                  <a:gd name="T111" fmla="*/ 469 h 713"/>
                  <a:gd name="T112" fmla="*/ 223 w 244"/>
                  <a:gd name="T113" fmla="*/ 384 h 713"/>
                  <a:gd name="T114" fmla="*/ 223 w 244"/>
                  <a:gd name="T115" fmla="*/ 384 h 713"/>
                  <a:gd name="T116" fmla="*/ 223 w 244"/>
                  <a:gd name="T117" fmla="*/ 310 h 713"/>
                  <a:gd name="T118" fmla="*/ 191 w 244"/>
                  <a:gd name="T119" fmla="*/ 185 h 713"/>
                  <a:gd name="T120" fmla="*/ 191 w 244"/>
                  <a:gd name="T121" fmla="*/ 17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 h="713">
                    <a:moveTo>
                      <a:pt x="223" y="122"/>
                    </a:moveTo>
                    <a:lnTo>
                      <a:pt x="223" y="85"/>
                    </a:lnTo>
                    <a:lnTo>
                      <a:pt x="193" y="85"/>
                    </a:lnTo>
                    <a:lnTo>
                      <a:pt x="193" y="50"/>
                    </a:lnTo>
                    <a:lnTo>
                      <a:pt x="64" y="50"/>
                    </a:lnTo>
                    <a:lnTo>
                      <a:pt x="64" y="0"/>
                    </a:lnTo>
                    <a:lnTo>
                      <a:pt x="53" y="0"/>
                    </a:lnTo>
                    <a:lnTo>
                      <a:pt x="53" y="50"/>
                    </a:lnTo>
                    <a:lnTo>
                      <a:pt x="53" y="61"/>
                    </a:lnTo>
                    <a:lnTo>
                      <a:pt x="53" y="85"/>
                    </a:lnTo>
                    <a:lnTo>
                      <a:pt x="23" y="85"/>
                    </a:lnTo>
                    <a:lnTo>
                      <a:pt x="23" y="122"/>
                    </a:lnTo>
                    <a:lnTo>
                      <a:pt x="0" y="122"/>
                    </a:lnTo>
                    <a:lnTo>
                      <a:pt x="0" y="713"/>
                    </a:lnTo>
                    <a:lnTo>
                      <a:pt x="244" y="713"/>
                    </a:lnTo>
                    <a:lnTo>
                      <a:pt x="244" y="122"/>
                    </a:lnTo>
                    <a:lnTo>
                      <a:pt x="223" y="122"/>
                    </a:lnTo>
                    <a:close/>
                    <a:moveTo>
                      <a:pt x="53" y="636"/>
                    </a:moveTo>
                    <a:lnTo>
                      <a:pt x="21" y="636"/>
                    </a:lnTo>
                    <a:lnTo>
                      <a:pt x="21" y="604"/>
                    </a:lnTo>
                    <a:lnTo>
                      <a:pt x="53" y="604"/>
                    </a:lnTo>
                    <a:lnTo>
                      <a:pt x="53" y="636"/>
                    </a:lnTo>
                    <a:close/>
                    <a:moveTo>
                      <a:pt x="53" y="553"/>
                    </a:moveTo>
                    <a:lnTo>
                      <a:pt x="21" y="553"/>
                    </a:lnTo>
                    <a:lnTo>
                      <a:pt x="21" y="521"/>
                    </a:lnTo>
                    <a:lnTo>
                      <a:pt x="53" y="521"/>
                    </a:lnTo>
                    <a:lnTo>
                      <a:pt x="53" y="553"/>
                    </a:lnTo>
                    <a:close/>
                    <a:moveTo>
                      <a:pt x="53" y="469"/>
                    </a:moveTo>
                    <a:lnTo>
                      <a:pt x="21" y="469"/>
                    </a:lnTo>
                    <a:lnTo>
                      <a:pt x="21" y="436"/>
                    </a:lnTo>
                    <a:lnTo>
                      <a:pt x="53" y="436"/>
                    </a:lnTo>
                    <a:lnTo>
                      <a:pt x="53" y="469"/>
                    </a:lnTo>
                    <a:close/>
                    <a:moveTo>
                      <a:pt x="53" y="384"/>
                    </a:moveTo>
                    <a:lnTo>
                      <a:pt x="21" y="384"/>
                    </a:lnTo>
                    <a:lnTo>
                      <a:pt x="21" y="353"/>
                    </a:lnTo>
                    <a:lnTo>
                      <a:pt x="53" y="353"/>
                    </a:lnTo>
                    <a:lnTo>
                      <a:pt x="53" y="384"/>
                    </a:lnTo>
                    <a:close/>
                    <a:moveTo>
                      <a:pt x="53" y="344"/>
                    </a:moveTo>
                    <a:lnTo>
                      <a:pt x="21" y="344"/>
                    </a:lnTo>
                    <a:lnTo>
                      <a:pt x="21" y="310"/>
                    </a:lnTo>
                    <a:lnTo>
                      <a:pt x="53" y="310"/>
                    </a:lnTo>
                    <a:lnTo>
                      <a:pt x="53" y="344"/>
                    </a:lnTo>
                    <a:close/>
                    <a:moveTo>
                      <a:pt x="53" y="259"/>
                    </a:moveTo>
                    <a:lnTo>
                      <a:pt x="21" y="259"/>
                    </a:lnTo>
                    <a:lnTo>
                      <a:pt x="21" y="227"/>
                    </a:lnTo>
                    <a:lnTo>
                      <a:pt x="53" y="227"/>
                    </a:lnTo>
                    <a:lnTo>
                      <a:pt x="53" y="259"/>
                    </a:lnTo>
                    <a:close/>
                    <a:moveTo>
                      <a:pt x="53" y="176"/>
                    </a:moveTo>
                    <a:lnTo>
                      <a:pt x="21" y="176"/>
                    </a:lnTo>
                    <a:lnTo>
                      <a:pt x="21" y="144"/>
                    </a:lnTo>
                    <a:lnTo>
                      <a:pt x="53" y="144"/>
                    </a:lnTo>
                    <a:lnTo>
                      <a:pt x="53" y="176"/>
                    </a:lnTo>
                    <a:close/>
                    <a:moveTo>
                      <a:pt x="96" y="678"/>
                    </a:moveTo>
                    <a:lnTo>
                      <a:pt x="64" y="678"/>
                    </a:lnTo>
                    <a:lnTo>
                      <a:pt x="64" y="645"/>
                    </a:lnTo>
                    <a:lnTo>
                      <a:pt x="96" y="645"/>
                    </a:lnTo>
                    <a:lnTo>
                      <a:pt x="96" y="678"/>
                    </a:lnTo>
                    <a:close/>
                    <a:moveTo>
                      <a:pt x="96" y="636"/>
                    </a:moveTo>
                    <a:lnTo>
                      <a:pt x="64" y="636"/>
                    </a:lnTo>
                    <a:lnTo>
                      <a:pt x="64" y="604"/>
                    </a:lnTo>
                    <a:lnTo>
                      <a:pt x="96" y="604"/>
                    </a:lnTo>
                    <a:lnTo>
                      <a:pt x="96" y="636"/>
                    </a:lnTo>
                    <a:close/>
                    <a:moveTo>
                      <a:pt x="96" y="553"/>
                    </a:moveTo>
                    <a:lnTo>
                      <a:pt x="64" y="553"/>
                    </a:lnTo>
                    <a:lnTo>
                      <a:pt x="64" y="521"/>
                    </a:lnTo>
                    <a:lnTo>
                      <a:pt x="96" y="521"/>
                    </a:lnTo>
                    <a:lnTo>
                      <a:pt x="96" y="553"/>
                    </a:lnTo>
                    <a:close/>
                    <a:moveTo>
                      <a:pt x="96" y="510"/>
                    </a:moveTo>
                    <a:lnTo>
                      <a:pt x="64" y="510"/>
                    </a:lnTo>
                    <a:lnTo>
                      <a:pt x="64" y="479"/>
                    </a:lnTo>
                    <a:lnTo>
                      <a:pt x="96" y="479"/>
                    </a:lnTo>
                    <a:lnTo>
                      <a:pt x="96" y="510"/>
                    </a:lnTo>
                    <a:close/>
                    <a:moveTo>
                      <a:pt x="96" y="469"/>
                    </a:moveTo>
                    <a:lnTo>
                      <a:pt x="64" y="469"/>
                    </a:lnTo>
                    <a:lnTo>
                      <a:pt x="64" y="436"/>
                    </a:lnTo>
                    <a:lnTo>
                      <a:pt x="96" y="436"/>
                    </a:lnTo>
                    <a:lnTo>
                      <a:pt x="96" y="469"/>
                    </a:lnTo>
                    <a:close/>
                    <a:moveTo>
                      <a:pt x="96" y="427"/>
                    </a:moveTo>
                    <a:lnTo>
                      <a:pt x="64" y="427"/>
                    </a:lnTo>
                    <a:lnTo>
                      <a:pt x="64" y="395"/>
                    </a:lnTo>
                    <a:lnTo>
                      <a:pt x="96" y="395"/>
                    </a:lnTo>
                    <a:lnTo>
                      <a:pt x="96" y="427"/>
                    </a:lnTo>
                    <a:close/>
                    <a:moveTo>
                      <a:pt x="96" y="384"/>
                    </a:moveTo>
                    <a:lnTo>
                      <a:pt x="64" y="384"/>
                    </a:lnTo>
                    <a:lnTo>
                      <a:pt x="64" y="353"/>
                    </a:lnTo>
                    <a:lnTo>
                      <a:pt x="96" y="353"/>
                    </a:lnTo>
                    <a:lnTo>
                      <a:pt x="96" y="384"/>
                    </a:lnTo>
                    <a:close/>
                    <a:moveTo>
                      <a:pt x="96" y="344"/>
                    </a:moveTo>
                    <a:lnTo>
                      <a:pt x="64" y="344"/>
                    </a:lnTo>
                    <a:lnTo>
                      <a:pt x="64" y="310"/>
                    </a:lnTo>
                    <a:lnTo>
                      <a:pt x="96" y="310"/>
                    </a:lnTo>
                    <a:lnTo>
                      <a:pt x="96" y="344"/>
                    </a:lnTo>
                    <a:close/>
                    <a:moveTo>
                      <a:pt x="96" y="301"/>
                    </a:moveTo>
                    <a:lnTo>
                      <a:pt x="64" y="301"/>
                    </a:lnTo>
                    <a:lnTo>
                      <a:pt x="64" y="270"/>
                    </a:lnTo>
                    <a:lnTo>
                      <a:pt x="96" y="270"/>
                    </a:lnTo>
                    <a:lnTo>
                      <a:pt x="96" y="301"/>
                    </a:lnTo>
                    <a:close/>
                    <a:moveTo>
                      <a:pt x="96" y="218"/>
                    </a:moveTo>
                    <a:lnTo>
                      <a:pt x="64" y="218"/>
                    </a:lnTo>
                    <a:lnTo>
                      <a:pt x="64" y="185"/>
                    </a:lnTo>
                    <a:lnTo>
                      <a:pt x="96" y="185"/>
                    </a:lnTo>
                    <a:lnTo>
                      <a:pt x="96" y="218"/>
                    </a:lnTo>
                    <a:close/>
                    <a:moveTo>
                      <a:pt x="96" y="176"/>
                    </a:moveTo>
                    <a:lnTo>
                      <a:pt x="64" y="176"/>
                    </a:lnTo>
                    <a:lnTo>
                      <a:pt x="64" y="144"/>
                    </a:lnTo>
                    <a:lnTo>
                      <a:pt x="96" y="144"/>
                    </a:lnTo>
                    <a:lnTo>
                      <a:pt x="96" y="176"/>
                    </a:lnTo>
                    <a:close/>
                    <a:moveTo>
                      <a:pt x="138" y="678"/>
                    </a:moveTo>
                    <a:lnTo>
                      <a:pt x="106" y="678"/>
                    </a:lnTo>
                    <a:lnTo>
                      <a:pt x="106" y="645"/>
                    </a:lnTo>
                    <a:lnTo>
                      <a:pt x="138" y="645"/>
                    </a:lnTo>
                    <a:lnTo>
                      <a:pt x="138" y="678"/>
                    </a:lnTo>
                    <a:close/>
                    <a:moveTo>
                      <a:pt x="138" y="593"/>
                    </a:moveTo>
                    <a:lnTo>
                      <a:pt x="106" y="593"/>
                    </a:lnTo>
                    <a:lnTo>
                      <a:pt x="106" y="562"/>
                    </a:lnTo>
                    <a:lnTo>
                      <a:pt x="138" y="562"/>
                    </a:lnTo>
                    <a:lnTo>
                      <a:pt x="138" y="593"/>
                    </a:lnTo>
                    <a:close/>
                    <a:moveTo>
                      <a:pt x="138" y="553"/>
                    </a:moveTo>
                    <a:lnTo>
                      <a:pt x="106" y="553"/>
                    </a:lnTo>
                    <a:lnTo>
                      <a:pt x="106" y="521"/>
                    </a:lnTo>
                    <a:lnTo>
                      <a:pt x="138" y="521"/>
                    </a:lnTo>
                    <a:lnTo>
                      <a:pt x="138" y="553"/>
                    </a:lnTo>
                    <a:close/>
                    <a:moveTo>
                      <a:pt x="138" y="510"/>
                    </a:moveTo>
                    <a:lnTo>
                      <a:pt x="106" y="510"/>
                    </a:lnTo>
                    <a:lnTo>
                      <a:pt x="106" y="479"/>
                    </a:lnTo>
                    <a:lnTo>
                      <a:pt x="138" y="479"/>
                    </a:lnTo>
                    <a:lnTo>
                      <a:pt x="138" y="510"/>
                    </a:lnTo>
                    <a:close/>
                    <a:moveTo>
                      <a:pt x="138" y="384"/>
                    </a:moveTo>
                    <a:lnTo>
                      <a:pt x="106" y="384"/>
                    </a:lnTo>
                    <a:lnTo>
                      <a:pt x="106" y="353"/>
                    </a:lnTo>
                    <a:lnTo>
                      <a:pt x="138" y="353"/>
                    </a:lnTo>
                    <a:lnTo>
                      <a:pt x="138" y="384"/>
                    </a:lnTo>
                    <a:close/>
                    <a:moveTo>
                      <a:pt x="138" y="301"/>
                    </a:moveTo>
                    <a:lnTo>
                      <a:pt x="106" y="301"/>
                    </a:lnTo>
                    <a:lnTo>
                      <a:pt x="106" y="270"/>
                    </a:lnTo>
                    <a:lnTo>
                      <a:pt x="138" y="270"/>
                    </a:lnTo>
                    <a:lnTo>
                      <a:pt x="138" y="301"/>
                    </a:lnTo>
                    <a:close/>
                    <a:moveTo>
                      <a:pt x="138" y="218"/>
                    </a:moveTo>
                    <a:lnTo>
                      <a:pt x="106" y="218"/>
                    </a:lnTo>
                    <a:lnTo>
                      <a:pt x="106" y="185"/>
                    </a:lnTo>
                    <a:lnTo>
                      <a:pt x="138" y="185"/>
                    </a:lnTo>
                    <a:lnTo>
                      <a:pt x="138" y="218"/>
                    </a:lnTo>
                    <a:close/>
                    <a:moveTo>
                      <a:pt x="182" y="678"/>
                    </a:moveTo>
                    <a:lnTo>
                      <a:pt x="149" y="678"/>
                    </a:lnTo>
                    <a:lnTo>
                      <a:pt x="149" y="645"/>
                    </a:lnTo>
                    <a:lnTo>
                      <a:pt x="182" y="645"/>
                    </a:lnTo>
                    <a:lnTo>
                      <a:pt x="182" y="678"/>
                    </a:lnTo>
                    <a:close/>
                    <a:moveTo>
                      <a:pt x="182" y="636"/>
                    </a:moveTo>
                    <a:lnTo>
                      <a:pt x="149" y="636"/>
                    </a:lnTo>
                    <a:lnTo>
                      <a:pt x="149" y="604"/>
                    </a:lnTo>
                    <a:lnTo>
                      <a:pt x="182" y="604"/>
                    </a:lnTo>
                    <a:lnTo>
                      <a:pt x="182" y="636"/>
                    </a:lnTo>
                    <a:close/>
                    <a:moveTo>
                      <a:pt x="182" y="593"/>
                    </a:moveTo>
                    <a:lnTo>
                      <a:pt x="149" y="593"/>
                    </a:lnTo>
                    <a:lnTo>
                      <a:pt x="149" y="562"/>
                    </a:lnTo>
                    <a:lnTo>
                      <a:pt x="182" y="562"/>
                    </a:lnTo>
                    <a:lnTo>
                      <a:pt x="182" y="593"/>
                    </a:lnTo>
                    <a:close/>
                    <a:moveTo>
                      <a:pt x="182" y="553"/>
                    </a:moveTo>
                    <a:lnTo>
                      <a:pt x="149" y="553"/>
                    </a:lnTo>
                    <a:lnTo>
                      <a:pt x="149" y="521"/>
                    </a:lnTo>
                    <a:lnTo>
                      <a:pt x="182" y="521"/>
                    </a:lnTo>
                    <a:lnTo>
                      <a:pt x="182" y="553"/>
                    </a:lnTo>
                    <a:close/>
                    <a:moveTo>
                      <a:pt x="182" y="510"/>
                    </a:moveTo>
                    <a:lnTo>
                      <a:pt x="149" y="510"/>
                    </a:lnTo>
                    <a:lnTo>
                      <a:pt x="149" y="479"/>
                    </a:lnTo>
                    <a:lnTo>
                      <a:pt x="182" y="479"/>
                    </a:lnTo>
                    <a:lnTo>
                      <a:pt x="182" y="510"/>
                    </a:lnTo>
                    <a:close/>
                    <a:moveTo>
                      <a:pt x="182" y="469"/>
                    </a:moveTo>
                    <a:lnTo>
                      <a:pt x="149" y="469"/>
                    </a:lnTo>
                    <a:lnTo>
                      <a:pt x="149" y="436"/>
                    </a:lnTo>
                    <a:lnTo>
                      <a:pt x="182" y="436"/>
                    </a:lnTo>
                    <a:lnTo>
                      <a:pt x="182" y="469"/>
                    </a:lnTo>
                    <a:close/>
                    <a:moveTo>
                      <a:pt x="182" y="427"/>
                    </a:moveTo>
                    <a:lnTo>
                      <a:pt x="149" y="427"/>
                    </a:lnTo>
                    <a:lnTo>
                      <a:pt x="149" y="395"/>
                    </a:lnTo>
                    <a:lnTo>
                      <a:pt x="182" y="395"/>
                    </a:lnTo>
                    <a:lnTo>
                      <a:pt x="182" y="427"/>
                    </a:lnTo>
                    <a:close/>
                    <a:moveTo>
                      <a:pt x="182" y="384"/>
                    </a:moveTo>
                    <a:lnTo>
                      <a:pt x="149" y="384"/>
                    </a:lnTo>
                    <a:lnTo>
                      <a:pt x="149" y="353"/>
                    </a:lnTo>
                    <a:lnTo>
                      <a:pt x="182" y="353"/>
                    </a:lnTo>
                    <a:lnTo>
                      <a:pt x="182" y="384"/>
                    </a:lnTo>
                    <a:close/>
                    <a:moveTo>
                      <a:pt x="182" y="344"/>
                    </a:moveTo>
                    <a:lnTo>
                      <a:pt x="149" y="344"/>
                    </a:lnTo>
                    <a:lnTo>
                      <a:pt x="149" y="310"/>
                    </a:lnTo>
                    <a:lnTo>
                      <a:pt x="182" y="310"/>
                    </a:lnTo>
                    <a:lnTo>
                      <a:pt x="182" y="344"/>
                    </a:lnTo>
                    <a:close/>
                    <a:moveTo>
                      <a:pt x="182" y="301"/>
                    </a:moveTo>
                    <a:lnTo>
                      <a:pt x="149" y="301"/>
                    </a:lnTo>
                    <a:lnTo>
                      <a:pt x="149" y="270"/>
                    </a:lnTo>
                    <a:lnTo>
                      <a:pt x="182" y="270"/>
                    </a:lnTo>
                    <a:lnTo>
                      <a:pt x="182" y="301"/>
                    </a:lnTo>
                    <a:close/>
                    <a:moveTo>
                      <a:pt x="182" y="259"/>
                    </a:moveTo>
                    <a:lnTo>
                      <a:pt x="149" y="259"/>
                    </a:lnTo>
                    <a:lnTo>
                      <a:pt x="149" y="227"/>
                    </a:lnTo>
                    <a:lnTo>
                      <a:pt x="182" y="227"/>
                    </a:lnTo>
                    <a:lnTo>
                      <a:pt x="182" y="259"/>
                    </a:lnTo>
                    <a:close/>
                    <a:moveTo>
                      <a:pt x="182" y="218"/>
                    </a:moveTo>
                    <a:lnTo>
                      <a:pt x="149" y="218"/>
                    </a:lnTo>
                    <a:lnTo>
                      <a:pt x="149" y="185"/>
                    </a:lnTo>
                    <a:lnTo>
                      <a:pt x="182" y="185"/>
                    </a:lnTo>
                    <a:lnTo>
                      <a:pt x="182" y="218"/>
                    </a:lnTo>
                    <a:close/>
                    <a:moveTo>
                      <a:pt x="223" y="678"/>
                    </a:moveTo>
                    <a:lnTo>
                      <a:pt x="191" y="678"/>
                    </a:lnTo>
                    <a:lnTo>
                      <a:pt x="191" y="645"/>
                    </a:lnTo>
                    <a:lnTo>
                      <a:pt x="223" y="645"/>
                    </a:lnTo>
                    <a:lnTo>
                      <a:pt x="223" y="678"/>
                    </a:lnTo>
                    <a:close/>
                    <a:moveTo>
                      <a:pt x="223" y="636"/>
                    </a:moveTo>
                    <a:lnTo>
                      <a:pt x="191" y="636"/>
                    </a:lnTo>
                    <a:lnTo>
                      <a:pt x="191" y="604"/>
                    </a:lnTo>
                    <a:lnTo>
                      <a:pt x="223" y="604"/>
                    </a:lnTo>
                    <a:lnTo>
                      <a:pt x="223" y="636"/>
                    </a:lnTo>
                    <a:close/>
                    <a:moveTo>
                      <a:pt x="223" y="593"/>
                    </a:moveTo>
                    <a:lnTo>
                      <a:pt x="191" y="593"/>
                    </a:lnTo>
                    <a:lnTo>
                      <a:pt x="191" y="562"/>
                    </a:lnTo>
                    <a:lnTo>
                      <a:pt x="223" y="562"/>
                    </a:lnTo>
                    <a:lnTo>
                      <a:pt x="223" y="593"/>
                    </a:lnTo>
                    <a:close/>
                    <a:moveTo>
                      <a:pt x="223" y="510"/>
                    </a:moveTo>
                    <a:lnTo>
                      <a:pt x="191" y="510"/>
                    </a:lnTo>
                    <a:lnTo>
                      <a:pt x="191" y="479"/>
                    </a:lnTo>
                    <a:lnTo>
                      <a:pt x="223" y="479"/>
                    </a:lnTo>
                    <a:lnTo>
                      <a:pt x="223" y="510"/>
                    </a:lnTo>
                    <a:close/>
                    <a:moveTo>
                      <a:pt x="223" y="469"/>
                    </a:moveTo>
                    <a:lnTo>
                      <a:pt x="191" y="469"/>
                    </a:lnTo>
                    <a:lnTo>
                      <a:pt x="191" y="436"/>
                    </a:lnTo>
                    <a:lnTo>
                      <a:pt x="223" y="436"/>
                    </a:lnTo>
                    <a:lnTo>
                      <a:pt x="223" y="469"/>
                    </a:lnTo>
                    <a:close/>
                    <a:moveTo>
                      <a:pt x="223" y="384"/>
                    </a:moveTo>
                    <a:lnTo>
                      <a:pt x="191" y="384"/>
                    </a:lnTo>
                    <a:lnTo>
                      <a:pt x="191" y="353"/>
                    </a:lnTo>
                    <a:lnTo>
                      <a:pt x="223" y="353"/>
                    </a:lnTo>
                    <a:lnTo>
                      <a:pt x="223" y="384"/>
                    </a:lnTo>
                    <a:close/>
                    <a:moveTo>
                      <a:pt x="223" y="344"/>
                    </a:moveTo>
                    <a:lnTo>
                      <a:pt x="191" y="344"/>
                    </a:lnTo>
                    <a:lnTo>
                      <a:pt x="191" y="310"/>
                    </a:lnTo>
                    <a:lnTo>
                      <a:pt x="223" y="310"/>
                    </a:lnTo>
                    <a:lnTo>
                      <a:pt x="223" y="344"/>
                    </a:lnTo>
                    <a:close/>
                    <a:moveTo>
                      <a:pt x="223" y="218"/>
                    </a:moveTo>
                    <a:lnTo>
                      <a:pt x="191" y="218"/>
                    </a:lnTo>
                    <a:lnTo>
                      <a:pt x="191" y="185"/>
                    </a:lnTo>
                    <a:lnTo>
                      <a:pt x="223" y="185"/>
                    </a:lnTo>
                    <a:lnTo>
                      <a:pt x="223" y="218"/>
                    </a:lnTo>
                    <a:close/>
                    <a:moveTo>
                      <a:pt x="223" y="176"/>
                    </a:moveTo>
                    <a:lnTo>
                      <a:pt x="191" y="176"/>
                    </a:lnTo>
                    <a:lnTo>
                      <a:pt x="191" y="144"/>
                    </a:lnTo>
                    <a:lnTo>
                      <a:pt x="223" y="144"/>
                    </a:lnTo>
                    <a:lnTo>
                      <a:pt x="223" y="176"/>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5">
                <a:extLst>
                  <a:ext uri="{FF2B5EF4-FFF2-40B4-BE49-F238E27FC236}">
                    <a16:creationId xmlns:a16="http://schemas.microsoft.com/office/drawing/2014/main" id="{54A7CFD4-1D3A-46B9-A01A-7EC639EDA2E2}"/>
                  </a:ext>
                </a:extLst>
              </p:cNvPr>
              <p:cNvSpPr>
                <a:spLocks noEditPoints="1"/>
              </p:cNvSpPr>
              <p:nvPr userDrawn="1"/>
            </p:nvSpPr>
            <p:spPr bwMode="auto">
              <a:xfrm>
                <a:off x="10534650" y="2452688"/>
                <a:ext cx="427037" cy="827088"/>
              </a:xfrm>
              <a:custGeom>
                <a:avLst/>
                <a:gdLst>
                  <a:gd name="T0" fmla="*/ 237 w 269"/>
                  <a:gd name="T1" fmla="*/ 0 h 521"/>
                  <a:gd name="T2" fmla="*/ 32 w 269"/>
                  <a:gd name="T3" fmla="*/ 41 h 521"/>
                  <a:gd name="T4" fmla="*/ 0 w 269"/>
                  <a:gd name="T5" fmla="*/ 521 h 521"/>
                  <a:gd name="T6" fmla="*/ 269 w 269"/>
                  <a:gd name="T7" fmla="*/ 41 h 521"/>
                  <a:gd name="T8" fmla="*/ 61 w 269"/>
                  <a:gd name="T9" fmla="*/ 374 h 521"/>
                  <a:gd name="T10" fmla="*/ 23 w 269"/>
                  <a:gd name="T11" fmla="*/ 338 h 521"/>
                  <a:gd name="T12" fmla="*/ 61 w 269"/>
                  <a:gd name="T13" fmla="*/ 374 h 521"/>
                  <a:gd name="T14" fmla="*/ 23 w 269"/>
                  <a:gd name="T15" fmla="*/ 305 h 521"/>
                  <a:gd name="T16" fmla="*/ 61 w 269"/>
                  <a:gd name="T17" fmla="*/ 272 h 521"/>
                  <a:gd name="T18" fmla="*/ 61 w 269"/>
                  <a:gd name="T19" fmla="*/ 239 h 521"/>
                  <a:gd name="T20" fmla="*/ 23 w 269"/>
                  <a:gd name="T21" fmla="*/ 203 h 521"/>
                  <a:gd name="T22" fmla="*/ 61 w 269"/>
                  <a:gd name="T23" fmla="*/ 239 h 521"/>
                  <a:gd name="T24" fmla="*/ 23 w 269"/>
                  <a:gd name="T25" fmla="*/ 170 h 521"/>
                  <a:gd name="T26" fmla="*/ 61 w 269"/>
                  <a:gd name="T27" fmla="*/ 137 h 521"/>
                  <a:gd name="T28" fmla="*/ 61 w 269"/>
                  <a:gd name="T29" fmla="*/ 104 h 521"/>
                  <a:gd name="T30" fmla="*/ 23 w 269"/>
                  <a:gd name="T31" fmla="*/ 69 h 521"/>
                  <a:gd name="T32" fmla="*/ 61 w 269"/>
                  <a:gd name="T33" fmla="*/ 104 h 521"/>
                  <a:gd name="T34" fmla="*/ 85 w 269"/>
                  <a:gd name="T35" fmla="*/ 374 h 521"/>
                  <a:gd name="T36" fmla="*/ 123 w 269"/>
                  <a:gd name="T37" fmla="*/ 338 h 521"/>
                  <a:gd name="T38" fmla="*/ 123 w 269"/>
                  <a:gd name="T39" fmla="*/ 239 h 521"/>
                  <a:gd name="T40" fmla="*/ 85 w 269"/>
                  <a:gd name="T41" fmla="*/ 203 h 521"/>
                  <a:gd name="T42" fmla="*/ 123 w 269"/>
                  <a:gd name="T43" fmla="*/ 239 h 521"/>
                  <a:gd name="T44" fmla="*/ 85 w 269"/>
                  <a:gd name="T45" fmla="*/ 104 h 521"/>
                  <a:gd name="T46" fmla="*/ 123 w 269"/>
                  <a:gd name="T47" fmla="*/ 69 h 521"/>
                  <a:gd name="T48" fmla="*/ 184 w 269"/>
                  <a:gd name="T49" fmla="*/ 374 h 521"/>
                  <a:gd name="T50" fmla="*/ 146 w 269"/>
                  <a:gd name="T51" fmla="*/ 338 h 521"/>
                  <a:gd name="T52" fmla="*/ 184 w 269"/>
                  <a:gd name="T53" fmla="*/ 374 h 521"/>
                  <a:gd name="T54" fmla="*/ 146 w 269"/>
                  <a:gd name="T55" fmla="*/ 305 h 521"/>
                  <a:gd name="T56" fmla="*/ 184 w 269"/>
                  <a:gd name="T57" fmla="*/ 272 h 521"/>
                  <a:gd name="T58" fmla="*/ 184 w 269"/>
                  <a:gd name="T59" fmla="*/ 170 h 521"/>
                  <a:gd name="T60" fmla="*/ 146 w 269"/>
                  <a:gd name="T61" fmla="*/ 137 h 521"/>
                  <a:gd name="T62" fmla="*/ 184 w 269"/>
                  <a:gd name="T63" fmla="*/ 170 h 521"/>
                  <a:gd name="T64" fmla="*/ 146 w 269"/>
                  <a:gd name="T65" fmla="*/ 104 h 521"/>
                  <a:gd name="T66" fmla="*/ 184 w 269"/>
                  <a:gd name="T67" fmla="*/ 69 h 521"/>
                  <a:gd name="T68" fmla="*/ 246 w 269"/>
                  <a:gd name="T69" fmla="*/ 239 h 521"/>
                  <a:gd name="T70" fmla="*/ 209 w 269"/>
                  <a:gd name="T71" fmla="*/ 203 h 521"/>
                  <a:gd name="T72" fmla="*/ 246 w 269"/>
                  <a:gd name="T73" fmla="*/ 239 h 521"/>
                  <a:gd name="T74" fmla="*/ 209 w 269"/>
                  <a:gd name="T75" fmla="*/ 170 h 521"/>
                  <a:gd name="T76" fmla="*/ 246 w 269"/>
                  <a:gd name="T77" fmla="*/ 137 h 521"/>
                  <a:gd name="T78" fmla="*/ 246 w 269"/>
                  <a:gd name="T79" fmla="*/ 104 h 521"/>
                  <a:gd name="T80" fmla="*/ 209 w 269"/>
                  <a:gd name="T81" fmla="*/ 69 h 521"/>
                  <a:gd name="T82" fmla="*/ 246 w 269"/>
                  <a:gd name="T83" fmla="*/ 10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9" h="521">
                    <a:moveTo>
                      <a:pt x="237" y="41"/>
                    </a:moveTo>
                    <a:lnTo>
                      <a:pt x="237" y="0"/>
                    </a:lnTo>
                    <a:lnTo>
                      <a:pt x="32" y="0"/>
                    </a:lnTo>
                    <a:lnTo>
                      <a:pt x="32" y="41"/>
                    </a:lnTo>
                    <a:lnTo>
                      <a:pt x="0" y="41"/>
                    </a:lnTo>
                    <a:lnTo>
                      <a:pt x="0" y="521"/>
                    </a:lnTo>
                    <a:lnTo>
                      <a:pt x="269" y="521"/>
                    </a:lnTo>
                    <a:lnTo>
                      <a:pt x="269" y="41"/>
                    </a:lnTo>
                    <a:lnTo>
                      <a:pt x="237" y="41"/>
                    </a:lnTo>
                    <a:close/>
                    <a:moveTo>
                      <a:pt x="61" y="374"/>
                    </a:moveTo>
                    <a:lnTo>
                      <a:pt x="23" y="374"/>
                    </a:lnTo>
                    <a:lnTo>
                      <a:pt x="23" y="338"/>
                    </a:lnTo>
                    <a:lnTo>
                      <a:pt x="61" y="338"/>
                    </a:lnTo>
                    <a:lnTo>
                      <a:pt x="61" y="374"/>
                    </a:lnTo>
                    <a:close/>
                    <a:moveTo>
                      <a:pt x="61" y="305"/>
                    </a:moveTo>
                    <a:lnTo>
                      <a:pt x="23" y="305"/>
                    </a:lnTo>
                    <a:lnTo>
                      <a:pt x="23" y="272"/>
                    </a:lnTo>
                    <a:lnTo>
                      <a:pt x="61" y="272"/>
                    </a:lnTo>
                    <a:lnTo>
                      <a:pt x="61" y="305"/>
                    </a:lnTo>
                    <a:close/>
                    <a:moveTo>
                      <a:pt x="61" y="239"/>
                    </a:moveTo>
                    <a:lnTo>
                      <a:pt x="23" y="239"/>
                    </a:lnTo>
                    <a:lnTo>
                      <a:pt x="23" y="203"/>
                    </a:lnTo>
                    <a:lnTo>
                      <a:pt x="61" y="203"/>
                    </a:lnTo>
                    <a:lnTo>
                      <a:pt x="61" y="239"/>
                    </a:lnTo>
                    <a:close/>
                    <a:moveTo>
                      <a:pt x="61" y="170"/>
                    </a:moveTo>
                    <a:lnTo>
                      <a:pt x="23" y="170"/>
                    </a:lnTo>
                    <a:lnTo>
                      <a:pt x="23" y="137"/>
                    </a:lnTo>
                    <a:lnTo>
                      <a:pt x="61" y="137"/>
                    </a:lnTo>
                    <a:lnTo>
                      <a:pt x="61" y="170"/>
                    </a:lnTo>
                    <a:close/>
                    <a:moveTo>
                      <a:pt x="61" y="104"/>
                    </a:moveTo>
                    <a:lnTo>
                      <a:pt x="23" y="104"/>
                    </a:lnTo>
                    <a:lnTo>
                      <a:pt x="23" y="69"/>
                    </a:lnTo>
                    <a:lnTo>
                      <a:pt x="61" y="69"/>
                    </a:lnTo>
                    <a:lnTo>
                      <a:pt x="61" y="104"/>
                    </a:lnTo>
                    <a:close/>
                    <a:moveTo>
                      <a:pt x="123" y="374"/>
                    </a:moveTo>
                    <a:lnTo>
                      <a:pt x="85" y="374"/>
                    </a:lnTo>
                    <a:lnTo>
                      <a:pt x="85" y="338"/>
                    </a:lnTo>
                    <a:lnTo>
                      <a:pt x="123" y="338"/>
                    </a:lnTo>
                    <a:lnTo>
                      <a:pt x="123" y="374"/>
                    </a:lnTo>
                    <a:close/>
                    <a:moveTo>
                      <a:pt x="123" y="239"/>
                    </a:moveTo>
                    <a:lnTo>
                      <a:pt x="85" y="239"/>
                    </a:lnTo>
                    <a:lnTo>
                      <a:pt x="85" y="203"/>
                    </a:lnTo>
                    <a:lnTo>
                      <a:pt x="123" y="203"/>
                    </a:lnTo>
                    <a:lnTo>
                      <a:pt x="123" y="239"/>
                    </a:lnTo>
                    <a:close/>
                    <a:moveTo>
                      <a:pt x="123" y="104"/>
                    </a:moveTo>
                    <a:lnTo>
                      <a:pt x="85" y="104"/>
                    </a:lnTo>
                    <a:lnTo>
                      <a:pt x="85" y="69"/>
                    </a:lnTo>
                    <a:lnTo>
                      <a:pt x="123" y="69"/>
                    </a:lnTo>
                    <a:lnTo>
                      <a:pt x="123" y="104"/>
                    </a:lnTo>
                    <a:close/>
                    <a:moveTo>
                      <a:pt x="184" y="374"/>
                    </a:moveTo>
                    <a:lnTo>
                      <a:pt x="146" y="374"/>
                    </a:lnTo>
                    <a:lnTo>
                      <a:pt x="146" y="338"/>
                    </a:lnTo>
                    <a:lnTo>
                      <a:pt x="184" y="338"/>
                    </a:lnTo>
                    <a:lnTo>
                      <a:pt x="184" y="374"/>
                    </a:lnTo>
                    <a:close/>
                    <a:moveTo>
                      <a:pt x="184" y="305"/>
                    </a:moveTo>
                    <a:lnTo>
                      <a:pt x="146" y="305"/>
                    </a:lnTo>
                    <a:lnTo>
                      <a:pt x="146" y="272"/>
                    </a:lnTo>
                    <a:lnTo>
                      <a:pt x="184" y="272"/>
                    </a:lnTo>
                    <a:lnTo>
                      <a:pt x="184" y="305"/>
                    </a:lnTo>
                    <a:close/>
                    <a:moveTo>
                      <a:pt x="184" y="170"/>
                    </a:moveTo>
                    <a:lnTo>
                      <a:pt x="146" y="170"/>
                    </a:lnTo>
                    <a:lnTo>
                      <a:pt x="146" y="137"/>
                    </a:lnTo>
                    <a:lnTo>
                      <a:pt x="184" y="137"/>
                    </a:lnTo>
                    <a:lnTo>
                      <a:pt x="184" y="170"/>
                    </a:lnTo>
                    <a:close/>
                    <a:moveTo>
                      <a:pt x="184" y="104"/>
                    </a:moveTo>
                    <a:lnTo>
                      <a:pt x="146" y="104"/>
                    </a:lnTo>
                    <a:lnTo>
                      <a:pt x="146" y="69"/>
                    </a:lnTo>
                    <a:lnTo>
                      <a:pt x="184" y="69"/>
                    </a:lnTo>
                    <a:lnTo>
                      <a:pt x="184" y="104"/>
                    </a:lnTo>
                    <a:close/>
                    <a:moveTo>
                      <a:pt x="246" y="239"/>
                    </a:moveTo>
                    <a:lnTo>
                      <a:pt x="209" y="239"/>
                    </a:lnTo>
                    <a:lnTo>
                      <a:pt x="209" y="203"/>
                    </a:lnTo>
                    <a:lnTo>
                      <a:pt x="246" y="203"/>
                    </a:lnTo>
                    <a:lnTo>
                      <a:pt x="246" y="239"/>
                    </a:lnTo>
                    <a:close/>
                    <a:moveTo>
                      <a:pt x="246" y="170"/>
                    </a:moveTo>
                    <a:lnTo>
                      <a:pt x="209" y="170"/>
                    </a:lnTo>
                    <a:lnTo>
                      <a:pt x="209" y="137"/>
                    </a:lnTo>
                    <a:lnTo>
                      <a:pt x="246" y="137"/>
                    </a:lnTo>
                    <a:lnTo>
                      <a:pt x="246" y="170"/>
                    </a:lnTo>
                    <a:close/>
                    <a:moveTo>
                      <a:pt x="246" y="104"/>
                    </a:moveTo>
                    <a:lnTo>
                      <a:pt x="209" y="104"/>
                    </a:lnTo>
                    <a:lnTo>
                      <a:pt x="209" y="69"/>
                    </a:lnTo>
                    <a:lnTo>
                      <a:pt x="246" y="69"/>
                    </a:lnTo>
                    <a:lnTo>
                      <a:pt x="246" y="104"/>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6">
                <a:extLst>
                  <a:ext uri="{FF2B5EF4-FFF2-40B4-BE49-F238E27FC236}">
                    <a16:creationId xmlns:a16="http://schemas.microsoft.com/office/drawing/2014/main" id="{16D86805-A2A2-498B-B467-3F1607C3FC1C}"/>
                  </a:ext>
                </a:extLst>
              </p:cNvPr>
              <p:cNvSpPr>
                <a:spLocks noEditPoints="1"/>
              </p:cNvSpPr>
              <p:nvPr userDrawn="1"/>
            </p:nvSpPr>
            <p:spPr bwMode="auto">
              <a:xfrm>
                <a:off x="5819775" y="2541588"/>
                <a:ext cx="381000" cy="738188"/>
              </a:xfrm>
              <a:custGeom>
                <a:avLst/>
                <a:gdLst>
                  <a:gd name="T0" fmla="*/ 210 w 240"/>
                  <a:gd name="T1" fmla="*/ 0 h 465"/>
                  <a:gd name="T2" fmla="*/ 28 w 240"/>
                  <a:gd name="T3" fmla="*/ 35 h 465"/>
                  <a:gd name="T4" fmla="*/ 0 w 240"/>
                  <a:gd name="T5" fmla="*/ 465 h 465"/>
                  <a:gd name="T6" fmla="*/ 240 w 240"/>
                  <a:gd name="T7" fmla="*/ 35 h 465"/>
                  <a:gd name="T8" fmla="*/ 54 w 240"/>
                  <a:gd name="T9" fmla="*/ 332 h 465"/>
                  <a:gd name="T10" fmla="*/ 20 w 240"/>
                  <a:gd name="T11" fmla="*/ 303 h 465"/>
                  <a:gd name="T12" fmla="*/ 54 w 240"/>
                  <a:gd name="T13" fmla="*/ 332 h 465"/>
                  <a:gd name="T14" fmla="*/ 20 w 240"/>
                  <a:gd name="T15" fmla="*/ 273 h 465"/>
                  <a:gd name="T16" fmla="*/ 54 w 240"/>
                  <a:gd name="T17" fmla="*/ 242 h 465"/>
                  <a:gd name="T18" fmla="*/ 54 w 240"/>
                  <a:gd name="T19" fmla="*/ 212 h 465"/>
                  <a:gd name="T20" fmla="*/ 20 w 240"/>
                  <a:gd name="T21" fmla="*/ 181 h 465"/>
                  <a:gd name="T22" fmla="*/ 54 w 240"/>
                  <a:gd name="T23" fmla="*/ 212 h 465"/>
                  <a:gd name="T24" fmla="*/ 20 w 240"/>
                  <a:gd name="T25" fmla="*/ 151 h 465"/>
                  <a:gd name="T26" fmla="*/ 54 w 240"/>
                  <a:gd name="T27" fmla="*/ 122 h 465"/>
                  <a:gd name="T28" fmla="*/ 54 w 240"/>
                  <a:gd name="T29" fmla="*/ 92 h 465"/>
                  <a:gd name="T30" fmla="*/ 20 w 240"/>
                  <a:gd name="T31" fmla="*/ 61 h 465"/>
                  <a:gd name="T32" fmla="*/ 54 w 240"/>
                  <a:gd name="T33" fmla="*/ 92 h 465"/>
                  <a:gd name="T34" fmla="*/ 75 w 240"/>
                  <a:gd name="T35" fmla="*/ 332 h 465"/>
                  <a:gd name="T36" fmla="*/ 109 w 240"/>
                  <a:gd name="T37" fmla="*/ 303 h 465"/>
                  <a:gd name="T38" fmla="*/ 109 w 240"/>
                  <a:gd name="T39" fmla="*/ 212 h 465"/>
                  <a:gd name="T40" fmla="*/ 75 w 240"/>
                  <a:gd name="T41" fmla="*/ 181 h 465"/>
                  <a:gd name="T42" fmla="*/ 109 w 240"/>
                  <a:gd name="T43" fmla="*/ 212 h 465"/>
                  <a:gd name="T44" fmla="*/ 75 w 240"/>
                  <a:gd name="T45" fmla="*/ 92 h 465"/>
                  <a:gd name="T46" fmla="*/ 109 w 240"/>
                  <a:gd name="T47" fmla="*/ 61 h 465"/>
                  <a:gd name="T48" fmla="*/ 164 w 240"/>
                  <a:gd name="T49" fmla="*/ 332 h 465"/>
                  <a:gd name="T50" fmla="*/ 130 w 240"/>
                  <a:gd name="T51" fmla="*/ 303 h 465"/>
                  <a:gd name="T52" fmla="*/ 164 w 240"/>
                  <a:gd name="T53" fmla="*/ 332 h 465"/>
                  <a:gd name="T54" fmla="*/ 130 w 240"/>
                  <a:gd name="T55" fmla="*/ 273 h 465"/>
                  <a:gd name="T56" fmla="*/ 164 w 240"/>
                  <a:gd name="T57" fmla="*/ 242 h 465"/>
                  <a:gd name="T58" fmla="*/ 164 w 240"/>
                  <a:gd name="T59" fmla="*/ 151 h 465"/>
                  <a:gd name="T60" fmla="*/ 130 w 240"/>
                  <a:gd name="T61" fmla="*/ 122 h 465"/>
                  <a:gd name="T62" fmla="*/ 164 w 240"/>
                  <a:gd name="T63" fmla="*/ 151 h 465"/>
                  <a:gd name="T64" fmla="*/ 130 w 240"/>
                  <a:gd name="T65" fmla="*/ 92 h 465"/>
                  <a:gd name="T66" fmla="*/ 164 w 240"/>
                  <a:gd name="T67" fmla="*/ 61 h 465"/>
                  <a:gd name="T68" fmla="*/ 219 w 240"/>
                  <a:gd name="T69" fmla="*/ 212 h 465"/>
                  <a:gd name="T70" fmla="*/ 185 w 240"/>
                  <a:gd name="T71" fmla="*/ 181 h 465"/>
                  <a:gd name="T72" fmla="*/ 219 w 240"/>
                  <a:gd name="T73" fmla="*/ 212 h 465"/>
                  <a:gd name="T74" fmla="*/ 185 w 240"/>
                  <a:gd name="T75" fmla="*/ 151 h 465"/>
                  <a:gd name="T76" fmla="*/ 219 w 240"/>
                  <a:gd name="T77" fmla="*/ 122 h 465"/>
                  <a:gd name="T78" fmla="*/ 219 w 240"/>
                  <a:gd name="T79" fmla="*/ 92 h 465"/>
                  <a:gd name="T80" fmla="*/ 185 w 240"/>
                  <a:gd name="T81" fmla="*/ 61 h 465"/>
                  <a:gd name="T82" fmla="*/ 219 w 240"/>
                  <a:gd name="T83" fmla="*/ 9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465">
                    <a:moveTo>
                      <a:pt x="210" y="35"/>
                    </a:moveTo>
                    <a:lnTo>
                      <a:pt x="210" y="0"/>
                    </a:lnTo>
                    <a:lnTo>
                      <a:pt x="28" y="0"/>
                    </a:lnTo>
                    <a:lnTo>
                      <a:pt x="28" y="35"/>
                    </a:lnTo>
                    <a:lnTo>
                      <a:pt x="0" y="35"/>
                    </a:lnTo>
                    <a:lnTo>
                      <a:pt x="0" y="465"/>
                    </a:lnTo>
                    <a:lnTo>
                      <a:pt x="240" y="465"/>
                    </a:lnTo>
                    <a:lnTo>
                      <a:pt x="240" y="35"/>
                    </a:lnTo>
                    <a:lnTo>
                      <a:pt x="210" y="35"/>
                    </a:lnTo>
                    <a:close/>
                    <a:moveTo>
                      <a:pt x="54" y="332"/>
                    </a:moveTo>
                    <a:lnTo>
                      <a:pt x="20" y="332"/>
                    </a:lnTo>
                    <a:lnTo>
                      <a:pt x="20" y="303"/>
                    </a:lnTo>
                    <a:lnTo>
                      <a:pt x="54" y="303"/>
                    </a:lnTo>
                    <a:lnTo>
                      <a:pt x="54" y="332"/>
                    </a:lnTo>
                    <a:close/>
                    <a:moveTo>
                      <a:pt x="54" y="273"/>
                    </a:moveTo>
                    <a:lnTo>
                      <a:pt x="20" y="273"/>
                    </a:lnTo>
                    <a:lnTo>
                      <a:pt x="20" y="242"/>
                    </a:lnTo>
                    <a:lnTo>
                      <a:pt x="54" y="242"/>
                    </a:lnTo>
                    <a:lnTo>
                      <a:pt x="54" y="273"/>
                    </a:lnTo>
                    <a:close/>
                    <a:moveTo>
                      <a:pt x="54" y="212"/>
                    </a:moveTo>
                    <a:lnTo>
                      <a:pt x="20" y="212"/>
                    </a:lnTo>
                    <a:lnTo>
                      <a:pt x="20" y="181"/>
                    </a:lnTo>
                    <a:lnTo>
                      <a:pt x="54" y="181"/>
                    </a:lnTo>
                    <a:lnTo>
                      <a:pt x="54" y="212"/>
                    </a:lnTo>
                    <a:close/>
                    <a:moveTo>
                      <a:pt x="54" y="151"/>
                    </a:moveTo>
                    <a:lnTo>
                      <a:pt x="20" y="151"/>
                    </a:lnTo>
                    <a:lnTo>
                      <a:pt x="20" y="122"/>
                    </a:lnTo>
                    <a:lnTo>
                      <a:pt x="54" y="122"/>
                    </a:lnTo>
                    <a:lnTo>
                      <a:pt x="54" y="151"/>
                    </a:lnTo>
                    <a:close/>
                    <a:moveTo>
                      <a:pt x="54" y="92"/>
                    </a:moveTo>
                    <a:lnTo>
                      <a:pt x="20" y="92"/>
                    </a:lnTo>
                    <a:lnTo>
                      <a:pt x="20" y="61"/>
                    </a:lnTo>
                    <a:lnTo>
                      <a:pt x="54" y="61"/>
                    </a:lnTo>
                    <a:lnTo>
                      <a:pt x="54" y="92"/>
                    </a:lnTo>
                    <a:close/>
                    <a:moveTo>
                      <a:pt x="109" y="332"/>
                    </a:moveTo>
                    <a:lnTo>
                      <a:pt x="75" y="332"/>
                    </a:lnTo>
                    <a:lnTo>
                      <a:pt x="75" y="303"/>
                    </a:lnTo>
                    <a:lnTo>
                      <a:pt x="109" y="303"/>
                    </a:lnTo>
                    <a:lnTo>
                      <a:pt x="109" y="332"/>
                    </a:lnTo>
                    <a:close/>
                    <a:moveTo>
                      <a:pt x="109" y="212"/>
                    </a:moveTo>
                    <a:lnTo>
                      <a:pt x="75" y="212"/>
                    </a:lnTo>
                    <a:lnTo>
                      <a:pt x="75" y="181"/>
                    </a:lnTo>
                    <a:lnTo>
                      <a:pt x="109" y="181"/>
                    </a:lnTo>
                    <a:lnTo>
                      <a:pt x="109" y="212"/>
                    </a:lnTo>
                    <a:close/>
                    <a:moveTo>
                      <a:pt x="109" y="92"/>
                    </a:moveTo>
                    <a:lnTo>
                      <a:pt x="75" y="92"/>
                    </a:lnTo>
                    <a:lnTo>
                      <a:pt x="75" y="61"/>
                    </a:lnTo>
                    <a:lnTo>
                      <a:pt x="109" y="61"/>
                    </a:lnTo>
                    <a:lnTo>
                      <a:pt x="109" y="92"/>
                    </a:lnTo>
                    <a:close/>
                    <a:moveTo>
                      <a:pt x="164" y="332"/>
                    </a:moveTo>
                    <a:lnTo>
                      <a:pt x="130" y="332"/>
                    </a:lnTo>
                    <a:lnTo>
                      <a:pt x="130" y="303"/>
                    </a:lnTo>
                    <a:lnTo>
                      <a:pt x="164" y="303"/>
                    </a:lnTo>
                    <a:lnTo>
                      <a:pt x="164" y="332"/>
                    </a:lnTo>
                    <a:close/>
                    <a:moveTo>
                      <a:pt x="164" y="273"/>
                    </a:moveTo>
                    <a:lnTo>
                      <a:pt x="130" y="273"/>
                    </a:lnTo>
                    <a:lnTo>
                      <a:pt x="130" y="242"/>
                    </a:lnTo>
                    <a:lnTo>
                      <a:pt x="164" y="242"/>
                    </a:lnTo>
                    <a:lnTo>
                      <a:pt x="164" y="273"/>
                    </a:lnTo>
                    <a:close/>
                    <a:moveTo>
                      <a:pt x="164" y="151"/>
                    </a:moveTo>
                    <a:lnTo>
                      <a:pt x="130" y="151"/>
                    </a:lnTo>
                    <a:lnTo>
                      <a:pt x="130" y="122"/>
                    </a:lnTo>
                    <a:lnTo>
                      <a:pt x="164" y="122"/>
                    </a:lnTo>
                    <a:lnTo>
                      <a:pt x="164" y="151"/>
                    </a:lnTo>
                    <a:close/>
                    <a:moveTo>
                      <a:pt x="164" y="92"/>
                    </a:moveTo>
                    <a:lnTo>
                      <a:pt x="130" y="92"/>
                    </a:lnTo>
                    <a:lnTo>
                      <a:pt x="130" y="61"/>
                    </a:lnTo>
                    <a:lnTo>
                      <a:pt x="164" y="61"/>
                    </a:lnTo>
                    <a:lnTo>
                      <a:pt x="164" y="92"/>
                    </a:lnTo>
                    <a:close/>
                    <a:moveTo>
                      <a:pt x="219" y="212"/>
                    </a:moveTo>
                    <a:lnTo>
                      <a:pt x="185" y="212"/>
                    </a:lnTo>
                    <a:lnTo>
                      <a:pt x="185" y="181"/>
                    </a:lnTo>
                    <a:lnTo>
                      <a:pt x="219" y="181"/>
                    </a:lnTo>
                    <a:lnTo>
                      <a:pt x="219" y="212"/>
                    </a:lnTo>
                    <a:close/>
                    <a:moveTo>
                      <a:pt x="219" y="151"/>
                    </a:moveTo>
                    <a:lnTo>
                      <a:pt x="185" y="151"/>
                    </a:lnTo>
                    <a:lnTo>
                      <a:pt x="185" y="122"/>
                    </a:lnTo>
                    <a:lnTo>
                      <a:pt x="219" y="122"/>
                    </a:lnTo>
                    <a:lnTo>
                      <a:pt x="219" y="151"/>
                    </a:lnTo>
                    <a:close/>
                    <a:moveTo>
                      <a:pt x="219" y="92"/>
                    </a:moveTo>
                    <a:lnTo>
                      <a:pt x="185" y="92"/>
                    </a:lnTo>
                    <a:lnTo>
                      <a:pt x="185" y="61"/>
                    </a:lnTo>
                    <a:lnTo>
                      <a:pt x="219" y="61"/>
                    </a:lnTo>
                    <a:lnTo>
                      <a:pt x="219" y="92"/>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7">
                <a:extLst>
                  <a:ext uri="{FF2B5EF4-FFF2-40B4-BE49-F238E27FC236}">
                    <a16:creationId xmlns:a16="http://schemas.microsoft.com/office/drawing/2014/main" id="{BC99D312-C48F-4198-8B1A-FDCAC5489615}"/>
                  </a:ext>
                </a:extLst>
              </p:cNvPr>
              <p:cNvSpPr>
                <a:spLocks noChangeArrowheads="1"/>
              </p:cNvSpPr>
              <p:nvPr userDrawn="1"/>
            </p:nvSpPr>
            <p:spPr bwMode="auto">
              <a:xfrm>
                <a:off x="5424488" y="2778125"/>
                <a:ext cx="288925" cy="479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8">
                <a:extLst>
                  <a:ext uri="{FF2B5EF4-FFF2-40B4-BE49-F238E27FC236}">
                    <a16:creationId xmlns:a16="http://schemas.microsoft.com/office/drawing/2014/main" id="{CB19CF75-C944-4943-898C-F04DE96B36DF}"/>
                  </a:ext>
                </a:extLst>
              </p:cNvPr>
              <p:cNvSpPr>
                <a:spLocks/>
              </p:cNvSpPr>
              <p:nvPr userDrawn="1"/>
            </p:nvSpPr>
            <p:spPr bwMode="auto">
              <a:xfrm>
                <a:off x="6502400" y="2016125"/>
                <a:ext cx="290512" cy="1000125"/>
              </a:xfrm>
              <a:custGeom>
                <a:avLst/>
                <a:gdLst>
                  <a:gd name="T0" fmla="*/ 183 w 183"/>
                  <a:gd name="T1" fmla="*/ 630 h 630"/>
                  <a:gd name="T2" fmla="*/ 58 w 183"/>
                  <a:gd name="T3" fmla="*/ 630 h 630"/>
                  <a:gd name="T4" fmla="*/ 66 w 183"/>
                  <a:gd name="T5" fmla="*/ 210 h 630"/>
                  <a:gd name="T6" fmla="*/ 0 w 183"/>
                  <a:gd name="T7" fmla="*/ 209 h 630"/>
                  <a:gd name="T8" fmla="*/ 3 w 183"/>
                  <a:gd name="T9" fmla="*/ 0 h 630"/>
                  <a:gd name="T10" fmla="*/ 183 w 183"/>
                  <a:gd name="T11" fmla="*/ 0 h 630"/>
                  <a:gd name="T12" fmla="*/ 183 w 183"/>
                  <a:gd name="T13" fmla="*/ 630 h 630"/>
                </a:gdLst>
                <a:ahLst/>
                <a:cxnLst>
                  <a:cxn ang="0">
                    <a:pos x="T0" y="T1"/>
                  </a:cxn>
                  <a:cxn ang="0">
                    <a:pos x="T2" y="T3"/>
                  </a:cxn>
                  <a:cxn ang="0">
                    <a:pos x="T4" y="T5"/>
                  </a:cxn>
                  <a:cxn ang="0">
                    <a:pos x="T6" y="T7"/>
                  </a:cxn>
                  <a:cxn ang="0">
                    <a:pos x="T8" y="T9"/>
                  </a:cxn>
                  <a:cxn ang="0">
                    <a:pos x="T10" y="T11"/>
                  </a:cxn>
                  <a:cxn ang="0">
                    <a:pos x="T12" y="T13"/>
                  </a:cxn>
                </a:cxnLst>
                <a:rect l="0" t="0" r="r" b="b"/>
                <a:pathLst>
                  <a:path w="183" h="630">
                    <a:moveTo>
                      <a:pt x="183" y="630"/>
                    </a:moveTo>
                    <a:lnTo>
                      <a:pt x="58" y="630"/>
                    </a:lnTo>
                    <a:lnTo>
                      <a:pt x="66" y="210"/>
                    </a:lnTo>
                    <a:lnTo>
                      <a:pt x="0" y="209"/>
                    </a:lnTo>
                    <a:lnTo>
                      <a:pt x="3" y="0"/>
                    </a:lnTo>
                    <a:lnTo>
                      <a:pt x="183" y="0"/>
                    </a:lnTo>
                    <a:lnTo>
                      <a:pt x="183" y="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
                <a:extLst>
                  <a:ext uri="{FF2B5EF4-FFF2-40B4-BE49-F238E27FC236}">
                    <a16:creationId xmlns:a16="http://schemas.microsoft.com/office/drawing/2014/main" id="{A835F604-7020-4DC0-8D73-CB7E9F3D73A3}"/>
                  </a:ext>
                </a:extLst>
              </p:cNvPr>
              <p:cNvSpPr>
                <a:spLocks noEditPoints="1"/>
              </p:cNvSpPr>
              <p:nvPr userDrawn="1"/>
            </p:nvSpPr>
            <p:spPr bwMode="auto">
              <a:xfrm>
                <a:off x="5383213" y="2755900"/>
                <a:ext cx="354012" cy="523875"/>
              </a:xfrm>
              <a:custGeom>
                <a:avLst/>
                <a:gdLst>
                  <a:gd name="T0" fmla="*/ 223 w 223"/>
                  <a:gd name="T1" fmla="*/ 330 h 330"/>
                  <a:gd name="T2" fmla="*/ 0 w 223"/>
                  <a:gd name="T3" fmla="*/ 0 h 330"/>
                  <a:gd name="T4" fmla="*/ 151 w 223"/>
                  <a:gd name="T5" fmla="*/ 316 h 330"/>
                  <a:gd name="T6" fmla="*/ 81 w 223"/>
                  <a:gd name="T7" fmla="*/ 277 h 330"/>
                  <a:gd name="T8" fmla="*/ 151 w 223"/>
                  <a:gd name="T9" fmla="*/ 316 h 330"/>
                  <a:gd name="T10" fmla="*/ 197 w 223"/>
                  <a:gd name="T11" fmla="*/ 27 h 330"/>
                  <a:gd name="T12" fmla="*/ 163 w 223"/>
                  <a:gd name="T13" fmla="*/ 61 h 330"/>
                  <a:gd name="T14" fmla="*/ 163 w 223"/>
                  <a:gd name="T15" fmla="*/ 72 h 330"/>
                  <a:gd name="T16" fmla="*/ 197 w 223"/>
                  <a:gd name="T17" fmla="*/ 103 h 330"/>
                  <a:gd name="T18" fmla="*/ 163 w 223"/>
                  <a:gd name="T19" fmla="*/ 72 h 330"/>
                  <a:gd name="T20" fmla="*/ 197 w 223"/>
                  <a:gd name="T21" fmla="*/ 114 h 330"/>
                  <a:gd name="T22" fmla="*/ 163 w 223"/>
                  <a:gd name="T23" fmla="*/ 147 h 330"/>
                  <a:gd name="T24" fmla="*/ 163 w 223"/>
                  <a:gd name="T25" fmla="*/ 158 h 330"/>
                  <a:gd name="T26" fmla="*/ 197 w 223"/>
                  <a:gd name="T27" fmla="*/ 190 h 330"/>
                  <a:gd name="T28" fmla="*/ 163 w 223"/>
                  <a:gd name="T29" fmla="*/ 158 h 330"/>
                  <a:gd name="T30" fmla="*/ 197 w 223"/>
                  <a:gd name="T31" fmla="*/ 201 h 330"/>
                  <a:gd name="T32" fmla="*/ 163 w 223"/>
                  <a:gd name="T33" fmla="*/ 234 h 330"/>
                  <a:gd name="T34" fmla="*/ 163 w 223"/>
                  <a:gd name="T35" fmla="*/ 245 h 330"/>
                  <a:gd name="T36" fmla="*/ 197 w 223"/>
                  <a:gd name="T37" fmla="*/ 277 h 330"/>
                  <a:gd name="T38" fmla="*/ 163 w 223"/>
                  <a:gd name="T39" fmla="*/ 245 h 330"/>
                  <a:gd name="T40" fmla="*/ 151 w 223"/>
                  <a:gd name="T41" fmla="*/ 27 h 330"/>
                  <a:gd name="T42" fmla="*/ 117 w 223"/>
                  <a:gd name="T43" fmla="*/ 61 h 330"/>
                  <a:gd name="T44" fmla="*/ 117 w 223"/>
                  <a:gd name="T45" fmla="*/ 72 h 330"/>
                  <a:gd name="T46" fmla="*/ 151 w 223"/>
                  <a:gd name="T47" fmla="*/ 103 h 330"/>
                  <a:gd name="T48" fmla="*/ 117 w 223"/>
                  <a:gd name="T49" fmla="*/ 72 h 330"/>
                  <a:gd name="T50" fmla="*/ 151 w 223"/>
                  <a:gd name="T51" fmla="*/ 158 h 330"/>
                  <a:gd name="T52" fmla="*/ 117 w 223"/>
                  <a:gd name="T53" fmla="*/ 190 h 330"/>
                  <a:gd name="T54" fmla="*/ 117 w 223"/>
                  <a:gd name="T55" fmla="*/ 201 h 330"/>
                  <a:gd name="T56" fmla="*/ 151 w 223"/>
                  <a:gd name="T57" fmla="*/ 234 h 330"/>
                  <a:gd name="T58" fmla="*/ 117 w 223"/>
                  <a:gd name="T59" fmla="*/ 201 h 330"/>
                  <a:gd name="T60" fmla="*/ 106 w 223"/>
                  <a:gd name="T61" fmla="*/ 27 h 330"/>
                  <a:gd name="T62" fmla="*/ 72 w 223"/>
                  <a:gd name="T63" fmla="*/ 61 h 330"/>
                  <a:gd name="T64" fmla="*/ 72 w 223"/>
                  <a:gd name="T65" fmla="*/ 72 h 330"/>
                  <a:gd name="T66" fmla="*/ 106 w 223"/>
                  <a:gd name="T67" fmla="*/ 103 h 330"/>
                  <a:gd name="T68" fmla="*/ 72 w 223"/>
                  <a:gd name="T69" fmla="*/ 72 h 330"/>
                  <a:gd name="T70" fmla="*/ 106 w 223"/>
                  <a:gd name="T71" fmla="*/ 114 h 330"/>
                  <a:gd name="T72" fmla="*/ 72 w 223"/>
                  <a:gd name="T73" fmla="*/ 147 h 330"/>
                  <a:gd name="T74" fmla="*/ 72 w 223"/>
                  <a:gd name="T75" fmla="*/ 201 h 330"/>
                  <a:gd name="T76" fmla="*/ 106 w 223"/>
                  <a:gd name="T77" fmla="*/ 234 h 330"/>
                  <a:gd name="T78" fmla="*/ 72 w 223"/>
                  <a:gd name="T79" fmla="*/ 201 h 330"/>
                  <a:gd name="T80" fmla="*/ 59 w 223"/>
                  <a:gd name="T81" fmla="*/ 27 h 330"/>
                  <a:gd name="T82" fmla="*/ 26 w 223"/>
                  <a:gd name="T83" fmla="*/ 61 h 330"/>
                  <a:gd name="T84" fmla="*/ 26 w 223"/>
                  <a:gd name="T85" fmla="*/ 72 h 330"/>
                  <a:gd name="T86" fmla="*/ 59 w 223"/>
                  <a:gd name="T87" fmla="*/ 103 h 330"/>
                  <a:gd name="T88" fmla="*/ 26 w 223"/>
                  <a:gd name="T89" fmla="*/ 72 h 330"/>
                  <a:gd name="T90" fmla="*/ 59 w 223"/>
                  <a:gd name="T91" fmla="*/ 114 h 330"/>
                  <a:gd name="T92" fmla="*/ 26 w 223"/>
                  <a:gd name="T93" fmla="*/ 147 h 330"/>
                  <a:gd name="T94" fmla="*/ 26 w 223"/>
                  <a:gd name="T95" fmla="*/ 158 h 330"/>
                  <a:gd name="T96" fmla="*/ 59 w 223"/>
                  <a:gd name="T97" fmla="*/ 190 h 330"/>
                  <a:gd name="T98" fmla="*/ 26 w 223"/>
                  <a:gd name="T99" fmla="*/ 158 h 330"/>
                  <a:gd name="T100" fmla="*/ 59 w 223"/>
                  <a:gd name="T101" fmla="*/ 201 h 330"/>
                  <a:gd name="T102" fmla="*/ 26 w 223"/>
                  <a:gd name="T103" fmla="*/ 234 h 330"/>
                  <a:gd name="T104" fmla="*/ 26 w 223"/>
                  <a:gd name="T105" fmla="*/ 245 h 330"/>
                  <a:gd name="T106" fmla="*/ 59 w 223"/>
                  <a:gd name="T107" fmla="*/ 277 h 330"/>
                  <a:gd name="T108" fmla="*/ 26 w 223"/>
                  <a:gd name="T109" fmla="*/ 24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3" h="330">
                    <a:moveTo>
                      <a:pt x="0" y="330"/>
                    </a:moveTo>
                    <a:lnTo>
                      <a:pt x="223" y="330"/>
                    </a:lnTo>
                    <a:lnTo>
                      <a:pt x="223" y="0"/>
                    </a:lnTo>
                    <a:lnTo>
                      <a:pt x="0" y="0"/>
                    </a:lnTo>
                    <a:lnTo>
                      <a:pt x="0" y="330"/>
                    </a:lnTo>
                    <a:close/>
                    <a:moveTo>
                      <a:pt x="151" y="316"/>
                    </a:moveTo>
                    <a:lnTo>
                      <a:pt x="81" y="316"/>
                    </a:lnTo>
                    <a:lnTo>
                      <a:pt x="81" y="277"/>
                    </a:lnTo>
                    <a:lnTo>
                      <a:pt x="151" y="277"/>
                    </a:lnTo>
                    <a:lnTo>
                      <a:pt x="151" y="316"/>
                    </a:lnTo>
                    <a:close/>
                    <a:moveTo>
                      <a:pt x="163" y="27"/>
                    </a:moveTo>
                    <a:lnTo>
                      <a:pt x="197" y="27"/>
                    </a:lnTo>
                    <a:lnTo>
                      <a:pt x="197" y="61"/>
                    </a:lnTo>
                    <a:lnTo>
                      <a:pt x="163" y="61"/>
                    </a:lnTo>
                    <a:lnTo>
                      <a:pt x="163" y="27"/>
                    </a:lnTo>
                    <a:close/>
                    <a:moveTo>
                      <a:pt x="163" y="72"/>
                    </a:moveTo>
                    <a:lnTo>
                      <a:pt x="197" y="72"/>
                    </a:lnTo>
                    <a:lnTo>
                      <a:pt x="197" y="103"/>
                    </a:lnTo>
                    <a:lnTo>
                      <a:pt x="163" y="103"/>
                    </a:lnTo>
                    <a:lnTo>
                      <a:pt x="163" y="72"/>
                    </a:lnTo>
                    <a:close/>
                    <a:moveTo>
                      <a:pt x="163" y="114"/>
                    </a:moveTo>
                    <a:lnTo>
                      <a:pt x="197" y="114"/>
                    </a:lnTo>
                    <a:lnTo>
                      <a:pt x="197" y="147"/>
                    </a:lnTo>
                    <a:lnTo>
                      <a:pt x="163" y="147"/>
                    </a:lnTo>
                    <a:lnTo>
                      <a:pt x="163" y="114"/>
                    </a:lnTo>
                    <a:close/>
                    <a:moveTo>
                      <a:pt x="163" y="158"/>
                    </a:moveTo>
                    <a:lnTo>
                      <a:pt x="197" y="158"/>
                    </a:lnTo>
                    <a:lnTo>
                      <a:pt x="197" y="190"/>
                    </a:lnTo>
                    <a:lnTo>
                      <a:pt x="163" y="190"/>
                    </a:lnTo>
                    <a:lnTo>
                      <a:pt x="163" y="158"/>
                    </a:lnTo>
                    <a:close/>
                    <a:moveTo>
                      <a:pt x="163" y="201"/>
                    </a:moveTo>
                    <a:lnTo>
                      <a:pt x="197" y="201"/>
                    </a:lnTo>
                    <a:lnTo>
                      <a:pt x="197" y="234"/>
                    </a:lnTo>
                    <a:lnTo>
                      <a:pt x="163" y="234"/>
                    </a:lnTo>
                    <a:lnTo>
                      <a:pt x="163" y="201"/>
                    </a:lnTo>
                    <a:close/>
                    <a:moveTo>
                      <a:pt x="163" y="245"/>
                    </a:moveTo>
                    <a:lnTo>
                      <a:pt x="197" y="245"/>
                    </a:lnTo>
                    <a:lnTo>
                      <a:pt x="197" y="277"/>
                    </a:lnTo>
                    <a:lnTo>
                      <a:pt x="163" y="277"/>
                    </a:lnTo>
                    <a:lnTo>
                      <a:pt x="163" y="245"/>
                    </a:lnTo>
                    <a:close/>
                    <a:moveTo>
                      <a:pt x="117" y="27"/>
                    </a:moveTo>
                    <a:lnTo>
                      <a:pt x="151" y="27"/>
                    </a:lnTo>
                    <a:lnTo>
                      <a:pt x="151" y="61"/>
                    </a:lnTo>
                    <a:lnTo>
                      <a:pt x="117" y="61"/>
                    </a:lnTo>
                    <a:lnTo>
                      <a:pt x="117" y="27"/>
                    </a:lnTo>
                    <a:close/>
                    <a:moveTo>
                      <a:pt x="117" y="72"/>
                    </a:moveTo>
                    <a:lnTo>
                      <a:pt x="151" y="72"/>
                    </a:lnTo>
                    <a:lnTo>
                      <a:pt x="151" y="103"/>
                    </a:lnTo>
                    <a:lnTo>
                      <a:pt x="117" y="103"/>
                    </a:lnTo>
                    <a:lnTo>
                      <a:pt x="117" y="72"/>
                    </a:lnTo>
                    <a:close/>
                    <a:moveTo>
                      <a:pt x="117" y="158"/>
                    </a:moveTo>
                    <a:lnTo>
                      <a:pt x="151" y="158"/>
                    </a:lnTo>
                    <a:lnTo>
                      <a:pt x="151" y="190"/>
                    </a:lnTo>
                    <a:lnTo>
                      <a:pt x="117" y="190"/>
                    </a:lnTo>
                    <a:lnTo>
                      <a:pt x="117" y="158"/>
                    </a:lnTo>
                    <a:close/>
                    <a:moveTo>
                      <a:pt x="117" y="201"/>
                    </a:moveTo>
                    <a:lnTo>
                      <a:pt x="151" y="201"/>
                    </a:lnTo>
                    <a:lnTo>
                      <a:pt x="151" y="234"/>
                    </a:lnTo>
                    <a:lnTo>
                      <a:pt x="117" y="234"/>
                    </a:lnTo>
                    <a:lnTo>
                      <a:pt x="117" y="201"/>
                    </a:lnTo>
                    <a:close/>
                    <a:moveTo>
                      <a:pt x="72" y="27"/>
                    </a:moveTo>
                    <a:lnTo>
                      <a:pt x="106" y="27"/>
                    </a:lnTo>
                    <a:lnTo>
                      <a:pt x="106" y="61"/>
                    </a:lnTo>
                    <a:lnTo>
                      <a:pt x="72" y="61"/>
                    </a:lnTo>
                    <a:lnTo>
                      <a:pt x="72" y="27"/>
                    </a:lnTo>
                    <a:close/>
                    <a:moveTo>
                      <a:pt x="72" y="72"/>
                    </a:moveTo>
                    <a:lnTo>
                      <a:pt x="106" y="72"/>
                    </a:lnTo>
                    <a:lnTo>
                      <a:pt x="106" y="103"/>
                    </a:lnTo>
                    <a:lnTo>
                      <a:pt x="72" y="103"/>
                    </a:lnTo>
                    <a:lnTo>
                      <a:pt x="72" y="72"/>
                    </a:lnTo>
                    <a:close/>
                    <a:moveTo>
                      <a:pt x="72" y="114"/>
                    </a:moveTo>
                    <a:lnTo>
                      <a:pt x="106" y="114"/>
                    </a:lnTo>
                    <a:lnTo>
                      <a:pt x="106" y="147"/>
                    </a:lnTo>
                    <a:lnTo>
                      <a:pt x="72" y="147"/>
                    </a:lnTo>
                    <a:lnTo>
                      <a:pt x="72" y="114"/>
                    </a:lnTo>
                    <a:close/>
                    <a:moveTo>
                      <a:pt x="72" y="201"/>
                    </a:moveTo>
                    <a:lnTo>
                      <a:pt x="106" y="201"/>
                    </a:lnTo>
                    <a:lnTo>
                      <a:pt x="106" y="234"/>
                    </a:lnTo>
                    <a:lnTo>
                      <a:pt x="72" y="234"/>
                    </a:lnTo>
                    <a:lnTo>
                      <a:pt x="72" y="201"/>
                    </a:lnTo>
                    <a:close/>
                    <a:moveTo>
                      <a:pt x="26" y="27"/>
                    </a:moveTo>
                    <a:lnTo>
                      <a:pt x="59" y="27"/>
                    </a:lnTo>
                    <a:lnTo>
                      <a:pt x="59" y="61"/>
                    </a:lnTo>
                    <a:lnTo>
                      <a:pt x="26" y="61"/>
                    </a:lnTo>
                    <a:lnTo>
                      <a:pt x="26" y="27"/>
                    </a:lnTo>
                    <a:close/>
                    <a:moveTo>
                      <a:pt x="26" y="72"/>
                    </a:moveTo>
                    <a:lnTo>
                      <a:pt x="59" y="72"/>
                    </a:lnTo>
                    <a:lnTo>
                      <a:pt x="59" y="103"/>
                    </a:lnTo>
                    <a:lnTo>
                      <a:pt x="26" y="103"/>
                    </a:lnTo>
                    <a:lnTo>
                      <a:pt x="26" y="72"/>
                    </a:lnTo>
                    <a:close/>
                    <a:moveTo>
                      <a:pt x="26" y="114"/>
                    </a:moveTo>
                    <a:lnTo>
                      <a:pt x="59" y="114"/>
                    </a:lnTo>
                    <a:lnTo>
                      <a:pt x="59" y="147"/>
                    </a:lnTo>
                    <a:lnTo>
                      <a:pt x="26" y="147"/>
                    </a:lnTo>
                    <a:lnTo>
                      <a:pt x="26" y="114"/>
                    </a:lnTo>
                    <a:close/>
                    <a:moveTo>
                      <a:pt x="26" y="158"/>
                    </a:moveTo>
                    <a:lnTo>
                      <a:pt x="59" y="158"/>
                    </a:lnTo>
                    <a:lnTo>
                      <a:pt x="59" y="190"/>
                    </a:lnTo>
                    <a:lnTo>
                      <a:pt x="26" y="190"/>
                    </a:lnTo>
                    <a:lnTo>
                      <a:pt x="26" y="158"/>
                    </a:lnTo>
                    <a:close/>
                    <a:moveTo>
                      <a:pt x="26" y="201"/>
                    </a:moveTo>
                    <a:lnTo>
                      <a:pt x="59" y="201"/>
                    </a:lnTo>
                    <a:lnTo>
                      <a:pt x="59" y="234"/>
                    </a:lnTo>
                    <a:lnTo>
                      <a:pt x="26" y="234"/>
                    </a:lnTo>
                    <a:lnTo>
                      <a:pt x="26" y="201"/>
                    </a:lnTo>
                    <a:close/>
                    <a:moveTo>
                      <a:pt x="26" y="245"/>
                    </a:moveTo>
                    <a:lnTo>
                      <a:pt x="59" y="245"/>
                    </a:lnTo>
                    <a:lnTo>
                      <a:pt x="59" y="277"/>
                    </a:lnTo>
                    <a:lnTo>
                      <a:pt x="26" y="277"/>
                    </a:lnTo>
                    <a:lnTo>
                      <a:pt x="26" y="245"/>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0">
                <a:extLst>
                  <a:ext uri="{FF2B5EF4-FFF2-40B4-BE49-F238E27FC236}">
                    <a16:creationId xmlns:a16="http://schemas.microsoft.com/office/drawing/2014/main" id="{D2B1461B-7B7E-4E9D-AEF0-F4C680A7DB0E}"/>
                  </a:ext>
                </a:extLst>
              </p:cNvPr>
              <p:cNvSpPr>
                <a:spLocks noEditPoints="1"/>
              </p:cNvSpPr>
              <p:nvPr userDrawn="1"/>
            </p:nvSpPr>
            <p:spPr bwMode="auto">
              <a:xfrm>
                <a:off x="6492875" y="1998663"/>
                <a:ext cx="300037" cy="1281113"/>
              </a:xfrm>
              <a:custGeom>
                <a:avLst/>
                <a:gdLst>
                  <a:gd name="T0" fmla="*/ 32 w 100"/>
                  <a:gd name="T1" fmla="*/ 437 h 437"/>
                  <a:gd name="T2" fmla="*/ 0 w 100"/>
                  <a:gd name="T3" fmla="*/ 0 h 437"/>
                  <a:gd name="T4" fmla="*/ 82 w 100"/>
                  <a:gd name="T5" fmla="*/ 322 h 437"/>
                  <a:gd name="T6" fmla="*/ 82 w 100"/>
                  <a:gd name="T7" fmla="*/ 339 h 437"/>
                  <a:gd name="T8" fmla="*/ 94 w 100"/>
                  <a:gd name="T9" fmla="*/ 300 h 437"/>
                  <a:gd name="T10" fmla="*/ 82 w 100"/>
                  <a:gd name="T11" fmla="*/ 300 h 437"/>
                  <a:gd name="T12" fmla="*/ 94 w 100"/>
                  <a:gd name="T13" fmla="*/ 282 h 437"/>
                  <a:gd name="T14" fmla="*/ 82 w 100"/>
                  <a:gd name="T15" fmla="*/ 242 h 437"/>
                  <a:gd name="T16" fmla="*/ 82 w 100"/>
                  <a:gd name="T17" fmla="*/ 260 h 437"/>
                  <a:gd name="T18" fmla="*/ 94 w 100"/>
                  <a:gd name="T19" fmla="*/ 207 h 437"/>
                  <a:gd name="T20" fmla="*/ 82 w 100"/>
                  <a:gd name="T21" fmla="*/ 207 h 437"/>
                  <a:gd name="T22" fmla="*/ 94 w 100"/>
                  <a:gd name="T23" fmla="*/ 202 h 437"/>
                  <a:gd name="T24" fmla="*/ 82 w 100"/>
                  <a:gd name="T25" fmla="*/ 149 h 437"/>
                  <a:gd name="T26" fmla="*/ 82 w 100"/>
                  <a:gd name="T27" fmla="*/ 167 h 437"/>
                  <a:gd name="T28" fmla="*/ 94 w 100"/>
                  <a:gd name="T29" fmla="*/ 127 h 437"/>
                  <a:gd name="T30" fmla="*/ 82 w 100"/>
                  <a:gd name="T31" fmla="*/ 127 h 437"/>
                  <a:gd name="T32" fmla="*/ 94 w 100"/>
                  <a:gd name="T33" fmla="*/ 87 h 437"/>
                  <a:gd name="T34" fmla="*/ 82 w 100"/>
                  <a:gd name="T35" fmla="*/ 34 h 437"/>
                  <a:gd name="T36" fmla="*/ 82 w 100"/>
                  <a:gd name="T37" fmla="*/ 51 h 437"/>
                  <a:gd name="T38" fmla="*/ 94 w 100"/>
                  <a:gd name="T39" fmla="*/ 12 h 437"/>
                  <a:gd name="T40" fmla="*/ 82 w 100"/>
                  <a:gd name="T41" fmla="*/ 12 h 437"/>
                  <a:gd name="T42" fmla="*/ 74 w 100"/>
                  <a:gd name="T43" fmla="*/ 339 h 437"/>
                  <a:gd name="T44" fmla="*/ 63 w 100"/>
                  <a:gd name="T45" fmla="*/ 300 h 437"/>
                  <a:gd name="T46" fmla="*/ 63 w 100"/>
                  <a:gd name="T47" fmla="*/ 317 h 437"/>
                  <a:gd name="T48" fmla="*/ 74 w 100"/>
                  <a:gd name="T49" fmla="*/ 242 h 437"/>
                  <a:gd name="T50" fmla="*/ 63 w 100"/>
                  <a:gd name="T51" fmla="*/ 242 h 437"/>
                  <a:gd name="T52" fmla="*/ 74 w 100"/>
                  <a:gd name="T53" fmla="*/ 224 h 437"/>
                  <a:gd name="T54" fmla="*/ 63 w 100"/>
                  <a:gd name="T55" fmla="*/ 185 h 437"/>
                  <a:gd name="T56" fmla="*/ 63 w 100"/>
                  <a:gd name="T57" fmla="*/ 202 h 437"/>
                  <a:gd name="T58" fmla="*/ 74 w 100"/>
                  <a:gd name="T59" fmla="*/ 149 h 437"/>
                  <a:gd name="T60" fmla="*/ 63 w 100"/>
                  <a:gd name="T61" fmla="*/ 149 h 437"/>
                  <a:gd name="T62" fmla="*/ 74 w 100"/>
                  <a:gd name="T63" fmla="*/ 145 h 437"/>
                  <a:gd name="T64" fmla="*/ 63 w 100"/>
                  <a:gd name="T65" fmla="*/ 91 h 437"/>
                  <a:gd name="T66" fmla="*/ 63 w 100"/>
                  <a:gd name="T67" fmla="*/ 109 h 437"/>
                  <a:gd name="T68" fmla="*/ 74 w 100"/>
                  <a:gd name="T69" fmla="*/ 70 h 437"/>
                  <a:gd name="T70" fmla="*/ 63 w 100"/>
                  <a:gd name="T71" fmla="*/ 70 h 437"/>
                  <a:gd name="T72" fmla="*/ 74 w 100"/>
                  <a:gd name="T73" fmla="*/ 51 h 437"/>
                  <a:gd name="T74" fmla="*/ 44 w 100"/>
                  <a:gd name="T75" fmla="*/ 322 h 437"/>
                  <a:gd name="T76" fmla="*/ 44 w 100"/>
                  <a:gd name="T77" fmla="*/ 339 h 437"/>
                  <a:gd name="T78" fmla="*/ 55 w 100"/>
                  <a:gd name="T79" fmla="*/ 242 h 437"/>
                  <a:gd name="T80" fmla="*/ 44 w 100"/>
                  <a:gd name="T81" fmla="*/ 242 h 437"/>
                  <a:gd name="T82" fmla="*/ 55 w 100"/>
                  <a:gd name="T83" fmla="*/ 145 h 437"/>
                  <a:gd name="T84" fmla="*/ 44 w 100"/>
                  <a:gd name="T85" fmla="*/ 91 h 437"/>
                  <a:gd name="T86" fmla="*/ 44 w 100"/>
                  <a:gd name="T87" fmla="*/ 109 h 437"/>
                  <a:gd name="T88" fmla="*/ 55 w 100"/>
                  <a:gd name="T89" fmla="*/ 34 h 437"/>
                  <a:gd name="T90" fmla="*/ 44 w 100"/>
                  <a:gd name="T91" fmla="*/ 34 h 437"/>
                  <a:gd name="T92" fmla="*/ 36 w 100"/>
                  <a:gd name="T93" fmla="*/ 87 h 437"/>
                  <a:gd name="T94" fmla="*/ 25 w 100"/>
                  <a:gd name="T95" fmla="*/ 34 h 437"/>
                  <a:gd name="T96" fmla="*/ 25 w 100"/>
                  <a:gd name="T97" fmla="*/ 51 h 437"/>
                  <a:gd name="T98" fmla="*/ 36 w 100"/>
                  <a:gd name="T99" fmla="*/ 12 h 437"/>
                  <a:gd name="T100" fmla="*/ 25 w 100"/>
                  <a:gd name="T101" fmla="*/ 12 h 437"/>
                  <a:gd name="T102" fmla="*/ 17 w 100"/>
                  <a:gd name="T103" fmla="*/ 109 h 437"/>
                  <a:gd name="T104" fmla="*/ 6 w 100"/>
                  <a:gd name="T105" fmla="*/ 70 h 437"/>
                  <a:gd name="T106" fmla="*/ 6 w 100"/>
                  <a:gd name="T107" fmla="*/ 87 h 437"/>
                  <a:gd name="T108" fmla="*/ 17 w 100"/>
                  <a:gd name="T109" fmla="*/ 34 h 437"/>
                  <a:gd name="T110" fmla="*/ 6 w 100"/>
                  <a:gd name="T111" fmla="*/ 34 h 437"/>
                  <a:gd name="T112" fmla="*/ 17 w 100"/>
                  <a:gd name="T113" fmla="*/ 3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 h="437">
                    <a:moveTo>
                      <a:pt x="5" y="124"/>
                    </a:moveTo>
                    <a:cubicBezTo>
                      <a:pt x="20" y="124"/>
                      <a:pt x="32" y="136"/>
                      <a:pt x="32" y="151"/>
                    </a:cubicBezTo>
                    <a:cubicBezTo>
                      <a:pt x="32" y="437"/>
                      <a:pt x="32" y="437"/>
                      <a:pt x="32" y="437"/>
                    </a:cubicBezTo>
                    <a:cubicBezTo>
                      <a:pt x="100" y="437"/>
                      <a:pt x="100" y="437"/>
                      <a:pt x="100" y="437"/>
                    </a:cubicBezTo>
                    <a:cubicBezTo>
                      <a:pt x="100" y="0"/>
                      <a:pt x="100" y="0"/>
                      <a:pt x="100" y="0"/>
                    </a:cubicBezTo>
                    <a:cubicBezTo>
                      <a:pt x="0" y="0"/>
                      <a:pt x="0" y="0"/>
                      <a:pt x="0" y="0"/>
                    </a:cubicBezTo>
                    <a:cubicBezTo>
                      <a:pt x="0" y="124"/>
                      <a:pt x="0" y="124"/>
                      <a:pt x="0" y="124"/>
                    </a:cubicBezTo>
                    <a:lnTo>
                      <a:pt x="5" y="124"/>
                    </a:lnTo>
                    <a:close/>
                    <a:moveTo>
                      <a:pt x="82" y="322"/>
                    </a:moveTo>
                    <a:cubicBezTo>
                      <a:pt x="94" y="322"/>
                      <a:pt x="94" y="322"/>
                      <a:pt x="94" y="322"/>
                    </a:cubicBezTo>
                    <a:cubicBezTo>
                      <a:pt x="94" y="339"/>
                      <a:pt x="94" y="339"/>
                      <a:pt x="94" y="339"/>
                    </a:cubicBezTo>
                    <a:cubicBezTo>
                      <a:pt x="82" y="339"/>
                      <a:pt x="82" y="339"/>
                      <a:pt x="82" y="339"/>
                    </a:cubicBezTo>
                    <a:lnTo>
                      <a:pt x="82" y="322"/>
                    </a:lnTo>
                    <a:close/>
                    <a:moveTo>
                      <a:pt x="82" y="300"/>
                    </a:moveTo>
                    <a:cubicBezTo>
                      <a:pt x="94" y="300"/>
                      <a:pt x="94" y="300"/>
                      <a:pt x="94" y="300"/>
                    </a:cubicBezTo>
                    <a:cubicBezTo>
                      <a:pt x="94" y="317"/>
                      <a:pt x="94" y="317"/>
                      <a:pt x="94" y="317"/>
                    </a:cubicBezTo>
                    <a:cubicBezTo>
                      <a:pt x="82" y="317"/>
                      <a:pt x="82" y="317"/>
                      <a:pt x="82" y="317"/>
                    </a:cubicBezTo>
                    <a:lnTo>
                      <a:pt x="82" y="300"/>
                    </a:lnTo>
                    <a:close/>
                    <a:moveTo>
                      <a:pt x="82" y="264"/>
                    </a:moveTo>
                    <a:cubicBezTo>
                      <a:pt x="94" y="264"/>
                      <a:pt x="94" y="264"/>
                      <a:pt x="94" y="264"/>
                    </a:cubicBezTo>
                    <a:cubicBezTo>
                      <a:pt x="94" y="282"/>
                      <a:pt x="94" y="282"/>
                      <a:pt x="94" y="282"/>
                    </a:cubicBezTo>
                    <a:cubicBezTo>
                      <a:pt x="82" y="282"/>
                      <a:pt x="82" y="282"/>
                      <a:pt x="82" y="282"/>
                    </a:cubicBezTo>
                    <a:lnTo>
                      <a:pt x="82" y="264"/>
                    </a:lnTo>
                    <a:close/>
                    <a:moveTo>
                      <a:pt x="82" y="242"/>
                    </a:moveTo>
                    <a:cubicBezTo>
                      <a:pt x="94" y="242"/>
                      <a:pt x="94" y="242"/>
                      <a:pt x="94" y="242"/>
                    </a:cubicBezTo>
                    <a:cubicBezTo>
                      <a:pt x="94" y="260"/>
                      <a:pt x="94" y="260"/>
                      <a:pt x="94" y="260"/>
                    </a:cubicBezTo>
                    <a:cubicBezTo>
                      <a:pt x="82" y="260"/>
                      <a:pt x="82" y="260"/>
                      <a:pt x="82" y="260"/>
                    </a:cubicBezTo>
                    <a:lnTo>
                      <a:pt x="82" y="242"/>
                    </a:lnTo>
                    <a:close/>
                    <a:moveTo>
                      <a:pt x="82" y="207"/>
                    </a:moveTo>
                    <a:cubicBezTo>
                      <a:pt x="94" y="207"/>
                      <a:pt x="94" y="207"/>
                      <a:pt x="94" y="207"/>
                    </a:cubicBezTo>
                    <a:cubicBezTo>
                      <a:pt x="94" y="224"/>
                      <a:pt x="94" y="224"/>
                      <a:pt x="94" y="224"/>
                    </a:cubicBezTo>
                    <a:cubicBezTo>
                      <a:pt x="82" y="224"/>
                      <a:pt x="82" y="224"/>
                      <a:pt x="82" y="224"/>
                    </a:cubicBezTo>
                    <a:lnTo>
                      <a:pt x="82" y="207"/>
                    </a:lnTo>
                    <a:close/>
                    <a:moveTo>
                      <a:pt x="82" y="185"/>
                    </a:moveTo>
                    <a:cubicBezTo>
                      <a:pt x="94" y="185"/>
                      <a:pt x="94" y="185"/>
                      <a:pt x="94" y="185"/>
                    </a:cubicBezTo>
                    <a:cubicBezTo>
                      <a:pt x="94" y="202"/>
                      <a:pt x="94" y="202"/>
                      <a:pt x="94" y="202"/>
                    </a:cubicBezTo>
                    <a:cubicBezTo>
                      <a:pt x="82" y="202"/>
                      <a:pt x="82" y="202"/>
                      <a:pt x="82" y="202"/>
                    </a:cubicBezTo>
                    <a:lnTo>
                      <a:pt x="82" y="185"/>
                    </a:lnTo>
                    <a:close/>
                    <a:moveTo>
                      <a:pt x="82" y="149"/>
                    </a:moveTo>
                    <a:cubicBezTo>
                      <a:pt x="94" y="149"/>
                      <a:pt x="94" y="149"/>
                      <a:pt x="94" y="149"/>
                    </a:cubicBezTo>
                    <a:cubicBezTo>
                      <a:pt x="94" y="167"/>
                      <a:pt x="94" y="167"/>
                      <a:pt x="94" y="167"/>
                    </a:cubicBezTo>
                    <a:cubicBezTo>
                      <a:pt x="82" y="167"/>
                      <a:pt x="82" y="167"/>
                      <a:pt x="82" y="167"/>
                    </a:cubicBezTo>
                    <a:lnTo>
                      <a:pt x="82" y="149"/>
                    </a:lnTo>
                    <a:close/>
                    <a:moveTo>
                      <a:pt x="82" y="127"/>
                    </a:moveTo>
                    <a:cubicBezTo>
                      <a:pt x="94" y="127"/>
                      <a:pt x="94" y="127"/>
                      <a:pt x="94" y="127"/>
                    </a:cubicBezTo>
                    <a:cubicBezTo>
                      <a:pt x="94" y="145"/>
                      <a:pt x="94" y="145"/>
                      <a:pt x="94" y="145"/>
                    </a:cubicBezTo>
                    <a:cubicBezTo>
                      <a:pt x="82" y="145"/>
                      <a:pt x="82" y="145"/>
                      <a:pt x="82" y="145"/>
                    </a:cubicBezTo>
                    <a:lnTo>
                      <a:pt x="82" y="127"/>
                    </a:lnTo>
                    <a:close/>
                    <a:moveTo>
                      <a:pt x="82" y="70"/>
                    </a:moveTo>
                    <a:cubicBezTo>
                      <a:pt x="94" y="70"/>
                      <a:pt x="94" y="70"/>
                      <a:pt x="94" y="70"/>
                    </a:cubicBezTo>
                    <a:cubicBezTo>
                      <a:pt x="94" y="87"/>
                      <a:pt x="94" y="87"/>
                      <a:pt x="94" y="87"/>
                    </a:cubicBezTo>
                    <a:cubicBezTo>
                      <a:pt x="82" y="87"/>
                      <a:pt x="82" y="87"/>
                      <a:pt x="82" y="87"/>
                    </a:cubicBezTo>
                    <a:lnTo>
                      <a:pt x="82" y="70"/>
                    </a:lnTo>
                    <a:close/>
                    <a:moveTo>
                      <a:pt x="82" y="34"/>
                    </a:moveTo>
                    <a:cubicBezTo>
                      <a:pt x="94" y="34"/>
                      <a:pt x="94" y="34"/>
                      <a:pt x="94" y="34"/>
                    </a:cubicBezTo>
                    <a:cubicBezTo>
                      <a:pt x="94" y="51"/>
                      <a:pt x="94" y="51"/>
                      <a:pt x="94" y="51"/>
                    </a:cubicBezTo>
                    <a:cubicBezTo>
                      <a:pt x="82" y="51"/>
                      <a:pt x="82" y="51"/>
                      <a:pt x="82" y="51"/>
                    </a:cubicBezTo>
                    <a:lnTo>
                      <a:pt x="82" y="34"/>
                    </a:lnTo>
                    <a:close/>
                    <a:moveTo>
                      <a:pt x="82" y="12"/>
                    </a:moveTo>
                    <a:cubicBezTo>
                      <a:pt x="94" y="12"/>
                      <a:pt x="94" y="12"/>
                      <a:pt x="94" y="12"/>
                    </a:cubicBezTo>
                    <a:cubicBezTo>
                      <a:pt x="94" y="30"/>
                      <a:pt x="94" y="30"/>
                      <a:pt x="94" y="30"/>
                    </a:cubicBezTo>
                    <a:cubicBezTo>
                      <a:pt x="82" y="30"/>
                      <a:pt x="82" y="30"/>
                      <a:pt x="82" y="30"/>
                    </a:cubicBezTo>
                    <a:lnTo>
                      <a:pt x="82" y="12"/>
                    </a:lnTo>
                    <a:close/>
                    <a:moveTo>
                      <a:pt x="63" y="322"/>
                    </a:moveTo>
                    <a:cubicBezTo>
                      <a:pt x="74" y="322"/>
                      <a:pt x="74" y="322"/>
                      <a:pt x="74" y="322"/>
                    </a:cubicBezTo>
                    <a:cubicBezTo>
                      <a:pt x="74" y="339"/>
                      <a:pt x="74" y="339"/>
                      <a:pt x="74" y="339"/>
                    </a:cubicBezTo>
                    <a:cubicBezTo>
                      <a:pt x="63" y="339"/>
                      <a:pt x="63" y="339"/>
                      <a:pt x="63" y="339"/>
                    </a:cubicBezTo>
                    <a:lnTo>
                      <a:pt x="63" y="322"/>
                    </a:lnTo>
                    <a:close/>
                    <a:moveTo>
                      <a:pt x="63" y="300"/>
                    </a:moveTo>
                    <a:cubicBezTo>
                      <a:pt x="74" y="300"/>
                      <a:pt x="74" y="300"/>
                      <a:pt x="74" y="300"/>
                    </a:cubicBezTo>
                    <a:cubicBezTo>
                      <a:pt x="74" y="317"/>
                      <a:pt x="74" y="317"/>
                      <a:pt x="74" y="317"/>
                    </a:cubicBezTo>
                    <a:cubicBezTo>
                      <a:pt x="63" y="317"/>
                      <a:pt x="63" y="317"/>
                      <a:pt x="63" y="317"/>
                    </a:cubicBezTo>
                    <a:lnTo>
                      <a:pt x="63" y="300"/>
                    </a:lnTo>
                    <a:close/>
                    <a:moveTo>
                      <a:pt x="63" y="242"/>
                    </a:moveTo>
                    <a:cubicBezTo>
                      <a:pt x="74" y="242"/>
                      <a:pt x="74" y="242"/>
                      <a:pt x="74" y="242"/>
                    </a:cubicBezTo>
                    <a:cubicBezTo>
                      <a:pt x="74" y="260"/>
                      <a:pt x="74" y="260"/>
                      <a:pt x="74" y="260"/>
                    </a:cubicBezTo>
                    <a:cubicBezTo>
                      <a:pt x="63" y="260"/>
                      <a:pt x="63" y="260"/>
                      <a:pt x="63" y="260"/>
                    </a:cubicBezTo>
                    <a:lnTo>
                      <a:pt x="63" y="242"/>
                    </a:lnTo>
                    <a:close/>
                    <a:moveTo>
                      <a:pt x="63" y="207"/>
                    </a:moveTo>
                    <a:cubicBezTo>
                      <a:pt x="74" y="207"/>
                      <a:pt x="74" y="207"/>
                      <a:pt x="74" y="207"/>
                    </a:cubicBezTo>
                    <a:cubicBezTo>
                      <a:pt x="74" y="224"/>
                      <a:pt x="74" y="224"/>
                      <a:pt x="74" y="224"/>
                    </a:cubicBezTo>
                    <a:cubicBezTo>
                      <a:pt x="63" y="224"/>
                      <a:pt x="63" y="224"/>
                      <a:pt x="63" y="224"/>
                    </a:cubicBezTo>
                    <a:lnTo>
                      <a:pt x="63" y="207"/>
                    </a:lnTo>
                    <a:close/>
                    <a:moveTo>
                      <a:pt x="63" y="185"/>
                    </a:moveTo>
                    <a:cubicBezTo>
                      <a:pt x="74" y="185"/>
                      <a:pt x="74" y="185"/>
                      <a:pt x="74" y="185"/>
                    </a:cubicBezTo>
                    <a:cubicBezTo>
                      <a:pt x="74" y="202"/>
                      <a:pt x="74" y="202"/>
                      <a:pt x="74" y="202"/>
                    </a:cubicBezTo>
                    <a:cubicBezTo>
                      <a:pt x="63" y="202"/>
                      <a:pt x="63" y="202"/>
                      <a:pt x="63" y="202"/>
                    </a:cubicBezTo>
                    <a:lnTo>
                      <a:pt x="63" y="185"/>
                    </a:lnTo>
                    <a:close/>
                    <a:moveTo>
                      <a:pt x="63" y="149"/>
                    </a:moveTo>
                    <a:cubicBezTo>
                      <a:pt x="74" y="149"/>
                      <a:pt x="74" y="149"/>
                      <a:pt x="74" y="149"/>
                    </a:cubicBezTo>
                    <a:cubicBezTo>
                      <a:pt x="74" y="167"/>
                      <a:pt x="74" y="167"/>
                      <a:pt x="74" y="167"/>
                    </a:cubicBezTo>
                    <a:cubicBezTo>
                      <a:pt x="63" y="167"/>
                      <a:pt x="63" y="167"/>
                      <a:pt x="63" y="167"/>
                    </a:cubicBezTo>
                    <a:lnTo>
                      <a:pt x="63" y="149"/>
                    </a:lnTo>
                    <a:close/>
                    <a:moveTo>
                      <a:pt x="63" y="127"/>
                    </a:moveTo>
                    <a:cubicBezTo>
                      <a:pt x="74" y="127"/>
                      <a:pt x="74" y="127"/>
                      <a:pt x="74" y="127"/>
                    </a:cubicBezTo>
                    <a:cubicBezTo>
                      <a:pt x="74" y="145"/>
                      <a:pt x="74" y="145"/>
                      <a:pt x="74" y="145"/>
                    </a:cubicBezTo>
                    <a:cubicBezTo>
                      <a:pt x="63" y="145"/>
                      <a:pt x="63" y="145"/>
                      <a:pt x="63" y="145"/>
                    </a:cubicBezTo>
                    <a:lnTo>
                      <a:pt x="63" y="127"/>
                    </a:lnTo>
                    <a:close/>
                    <a:moveTo>
                      <a:pt x="63" y="91"/>
                    </a:moveTo>
                    <a:cubicBezTo>
                      <a:pt x="74" y="91"/>
                      <a:pt x="74" y="91"/>
                      <a:pt x="74" y="91"/>
                    </a:cubicBezTo>
                    <a:cubicBezTo>
                      <a:pt x="74" y="109"/>
                      <a:pt x="74" y="109"/>
                      <a:pt x="74" y="109"/>
                    </a:cubicBezTo>
                    <a:cubicBezTo>
                      <a:pt x="63" y="109"/>
                      <a:pt x="63" y="109"/>
                      <a:pt x="63" y="109"/>
                    </a:cubicBezTo>
                    <a:lnTo>
                      <a:pt x="63" y="91"/>
                    </a:lnTo>
                    <a:close/>
                    <a:moveTo>
                      <a:pt x="63" y="70"/>
                    </a:moveTo>
                    <a:cubicBezTo>
                      <a:pt x="74" y="70"/>
                      <a:pt x="74" y="70"/>
                      <a:pt x="74" y="70"/>
                    </a:cubicBezTo>
                    <a:cubicBezTo>
                      <a:pt x="74" y="87"/>
                      <a:pt x="74" y="87"/>
                      <a:pt x="74" y="87"/>
                    </a:cubicBezTo>
                    <a:cubicBezTo>
                      <a:pt x="63" y="87"/>
                      <a:pt x="63" y="87"/>
                      <a:pt x="63" y="87"/>
                    </a:cubicBezTo>
                    <a:lnTo>
                      <a:pt x="63" y="70"/>
                    </a:lnTo>
                    <a:close/>
                    <a:moveTo>
                      <a:pt x="63" y="34"/>
                    </a:moveTo>
                    <a:cubicBezTo>
                      <a:pt x="74" y="34"/>
                      <a:pt x="74" y="34"/>
                      <a:pt x="74" y="34"/>
                    </a:cubicBezTo>
                    <a:cubicBezTo>
                      <a:pt x="74" y="51"/>
                      <a:pt x="74" y="51"/>
                      <a:pt x="74" y="51"/>
                    </a:cubicBezTo>
                    <a:cubicBezTo>
                      <a:pt x="63" y="51"/>
                      <a:pt x="63" y="51"/>
                      <a:pt x="63" y="51"/>
                    </a:cubicBezTo>
                    <a:lnTo>
                      <a:pt x="63" y="34"/>
                    </a:lnTo>
                    <a:close/>
                    <a:moveTo>
                      <a:pt x="44" y="322"/>
                    </a:moveTo>
                    <a:cubicBezTo>
                      <a:pt x="55" y="322"/>
                      <a:pt x="55" y="322"/>
                      <a:pt x="55" y="322"/>
                    </a:cubicBezTo>
                    <a:cubicBezTo>
                      <a:pt x="55" y="339"/>
                      <a:pt x="55" y="339"/>
                      <a:pt x="55" y="339"/>
                    </a:cubicBezTo>
                    <a:cubicBezTo>
                      <a:pt x="44" y="339"/>
                      <a:pt x="44" y="339"/>
                      <a:pt x="44" y="339"/>
                    </a:cubicBezTo>
                    <a:lnTo>
                      <a:pt x="44" y="322"/>
                    </a:lnTo>
                    <a:close/>
                    <a:moveTo>
                      <a:pt x="44" y="242"/>
                    </a:moveTo>
                    <a:cubicBezTo>
                      <a:pt x="55" y="242"/>
                      <a:pt x="55" y="242"/>
                      <a:pt x="55" y="242"/>
                    </a:cubicBezTo>
                    <a:cubicBezTo>
                      <a:pt x="55" y="260"/>
                      <a:pt x="55" y="260"/>
                      <a:pt x="55" y="260"/>
                    </a:cubicBezTo>
                    <a:cubicBezTo>
                      <a:pt x="44" y="260"/>
                      <a:pt x="44" y="260"/>
                      <a:pt x="44" y="260"/>
                    </a:cubicBezTo>
                    <a:lnTo>
                      <a:pt x="44" y="242"/>
                    </a:lnTo>
                    <a:close/>
                    <a:moveTo>
                      <a:pt x="44" y="127"/>
                    </a:moveTo>
                    <a:cubicBezTo>
                      <a:pt x="55" y="127"/>
                      <a:pt x="55" y="127"/>
                      <a:pt x="55" y="127"/>
                    </a:cubicBezTo>
                    <a:cubicBezTo>
                      <a:pt x="55" y="145"/>
                      <a:pt x="55" y="145"/>
                      <a:pt x="55" y="145"/>
                    </a:cubicBezTo>
                    <a:cubicBezTo>
                      <a:pt x="44" y="145"/>
                      <a:pt x="44" y="145"/>
                      <a:pt x="44" y="145"/>
                    </a:cubicBezTo>
                    <a:lnTo>
                      <a:pt x="44" y="127"/>
                    </a:lnTo>
                    <a:close/>
                    <a:moveTo>
                      <a:pt x="44" y="91"/>
                    </a:moveTo>
                    <a:cubicBezTo>
                      <a:pt x="55" y="91"/>
                      <a:pt x="55" y="91"/>
                      <a:pt x="55" y="91"/>
                    </a:cubicBezTo>
                    <a:cubicBezTo>
                      <a:pt x="55" y="109"/>
                      <a:pt x="55" y="109"/>
                      <a:pt x="55" y="109"/>
                    </a:cubicBezTo>
                    <a:cubicBezTo>
                      <a:pt x="44" y="109"/>
                      <a:pt x="44" y="109"/>
                      <a:pt x="44" y="109"/>
                    </a:cubicBezTo>
                    <a:lnTo>
                      <a:pt x="44" y="91"/>
                    </a:lnTo>
                    <a:close/>
                    <a:moveTo>
                      <a:pt x="44" y="34"/>
                    </a:moveTo>
                    <a:cubicBezTo>
                      <a:pt x="55" y="34"/>
                      <a:pt x="55" y="34"/>
                      <a:pt x="55" y="34"/>
                    </a:cubicBezTo>
                    <a:cubicBezTo>
                      <a:pt x="55" y="51"/>
                      <a:pt x="55" y="51"/>
                      <a:pt x="55" y="51"/>
                    </a:cubicBezTo>
                    <a:cubicBezTo>
                      <a:pt x="44" y="51"/>
                      <a:pt x="44" y="51"/>
                      <a:pt x="44" y="51"/>
                    </a:cubicBezTo>
                    <a:lnTo>
                      <a:pt x="44" y="34"/>
                    </a:lnTo>
                    <a:close/>
                    <a:moveTo>
                      <a:pt x="25" y="70"/>
                    </a:moveTo>
                    <a:cubicBezTo>
                      <a:pt x="36" y="70"/>
                      <a:pt x="36" y="70"/>
                      <a:pt x="36" y="70"/>
                    </a:cubicBezTo>
                    <a:cubicBezTo>
                      <a:pt x="36" y="87"/>
                      <a:pt x="36" y="87"/>
                      <a:pt x="36" y="87"/>
                    </a:cubicBezTo>
                    <a:cubicBezTo>
                      <a:pt x="25" y="87"/>
                      <a:pt x="25" y="87"/>
                      <a:pt x="25" y="87"/>
                    </a:cubicBezTo>
                    <a:lnTo>
                      <a:pt x="25" y="70"/>
                    </a:lnTo>
                    <a:close/>
                    <a:moveTo>
                      <a:pt x="25" y="34"/>
                    </a:moveTo>
                    <a:cubicBezTo>
                      <a:pt x="36" y="34"/>
                      <a:pt x="36" y="34"/>
                      <a:pt x="36" y="34"/>
                    </a:cubicBezTo>
                    <a:cubicBezTo>
                      <a:pt x="36" y="51"/>
                      <a:pt x="36" y="51"/>
                      <a:pt x="36" y="51"/>
                    </a:cubicBezTo>
                    <a:cubicBezTo>
                      <a:pt x="25" y="51"/>
                      <a:pt x="25" y="51"/>
                      <a:pt x="25" y="51"/>
                    </a:cubicBezTo>
                    <a:lnTo>
                      <a:pt x="25" y="34"/>
                    </a:lnTo>
                    <a:close/>
                    <a:moveTo>
                      <a:pt x="25" y="12"/>
                    </a:moveTo>
                    <a:cubicBezTo>
                      <a:pt x="36" y="12"/>
                      <a:pt x="36" y="12"/>
                      <a:pt x="36" y="12"/>
                    </a:cubicBezTo>
                    <a:cubicBezTo>
                      <a:pt x="36" y="30"/>
                      <a:pt x="36" y="30"/>
                      <a:pt x="36" y="30"/>
                    </a:cubicBezTo>
                    <a:cubicBezTo>
                      <a:pt x="25" y="30"/>
                      <a:pt x="25" y="30"/>
                      <a:pt x="25" y="30"/>
                    </a:cubicBezTo>
                    <a:lnTo>
                      <a:pt x="25" y="12"/>
                    </a:lnTo>
                    <a:close/>
                    <a:moveTo>
                      <a:pt x="6" y="91"/>
                    </a:moveTo>
                    <a:cubicBezTo>
                      <a:pt x="17" y="91"/>
                      <a:pt x="17" y="91"/>
                      <a:pt x="17" y="91"/>
                    </a:cubicBezTo>
                    <a:cubicBezTo>
                      <a:pt x="17" y="109"/>
                      <a:pt x="17" y="109"/>
                      <a:pt x="17" y="109"/>
                    </a:cubicBezTo>
                    <a:cubicBezTo>
                      <a:pt x="6" y="109"/>
                      <a:pt x="6" y="109"/>
                      <a:pt x="6" y="109"/>
                    </a:cubicBezTo>
                    <a:lnTo>
                      <a:pt x="6" y="91"/>
                    </a:lnTo>
                    <a:close/>
                    <a:moveTo>
                      <a:pt x="6" y="70"/>
                    </a:moveTo>
                    <a:cubicBezTo>
                      <a:pt x="17" y="70"/>
                      <a:pt x="17" y="70"/>
                      <a:pt x="17" y="70"/>
                    </a:cubicBezTo>
                    <a:cubicBezTo>
                      <a:pt x="17" y="87"/>
                      <a:pt x="17" y="87"/>
                      <a:pt x="17" y="87"/>
                    </a:cubicBezTo>
                    <a:cubicBezTo>
                      <a:pt x="6" y="87"/>
                      <a:pt x="6" y="87"/>
                      <a:pt x="6" y="87"/>
                    </a:cubicBezTo>
                    <a:lnTo>
                      <a:pt x="6" y="70"/>
                    </a:lnTo>
                    <a:close/>
                    <a:moveTo>
                      <a:pt x="6" y="34"/>
                    </a:moveTo>
                    <a:cubicBezTo>
                      <a:pt x="17" y="34"/>
                      <a:pt x="17" y="34"/>
                      <a:pt x="17" y="34"/>
                    </a:cubicBezTo>
                    <a:cubicBezTo>
                      <a:pt x="17" y="51"/>
                      <a:pt x="17" y="51"/>
                      <a:pt x="17" y="51"/>
                    </a:cubicBezTo>
                    <a:cubicBezTo>
                      <a:pt x="6" y="51"/>
                      <a:pt x="6" y="51"/>
                      <a:pt x="6" y="51"/>
                    </a:cubicBezTo>
                    <a:lnTo>
                      <a:pt x="6" y="34"/>
                    </a:lnTo>
                    <a:close/>
                    <a:moveTo>
                      <a:pt x="6" y="12"/>
                    </a:moveTo>
                    <a:cubicBezTo>
                      <a:pt x="17" y="12"/>
                      <a:pt x="17" y="12"/>
                      <a:pt x="17" y="12"/>
                    </a:cubicBezTo>
                    <a:cubicBezTo>
                      <a:pt x="17" y="30"/>
                      <a:pt x="17" y="30"/>
                      <a:pt x="17" y="30"/>
                    </a:cubicBezTo>
                    <a:cubicBezTo>
                      <a:pt x="6" y="30"/>
                      <a:pt x="6" y="30"/>
                      <a:pt x="6" y="30"/>
                    </a:cubicBezTo>
                    <a:lnTo>
                      <a:pt x="6" y="12"/>
                    </a:lnTo>
                    <a:close/>
                  </a:path>
                </a:pathLst>
              </a:custGeom>
              <a:solidFill>
                <a:srgbClr val="079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31">
                <a:extLst>
                  <a:ext uri="{FF2B5EF4-FFF2-40B4-BE49-F238E27FC236}">
                    <a16:creationId xmlns:a16="http://schemas.microsoft.com/office/drawing/2014/main" id="{C4CE02AC-FD5A-483B-8254-F72BA38BA279}"/>
                  </a:ext>
                </a:extLst>
              </p:cNvPr>
              <p:cNvSpPr>
                <a:spLocks noEditPoints="1"/>
              </p:cNvSpPr>
              <p:nvPr userDrawn="1"/>
            </p:nvSpPr>
            <p:spPr bwMode="auto">
              <a:xfrm>
                <a:off x="7891463" y="1787525"/>
                <a:ext cx="409575" cy="1492250"/>
              </a:xfrm>
              <a:custGeom>
                <a:avLst/>
                <a:gdLst>
                  <a:gd name="T0" fmla="*/ 0 w 136"/>
                  <a:gd name="T1" fmla="*/ 209 h 509"/>
                  <a:gd name="T2" fmla="*/ 67 w 136"/>
                  <a:gd name="T3" fmla="*/ 209 h 509"/>
                  <a:gd name="T4" fmla="*/ 67 w 136"/>
                  <a:gd name="T5" fmla="*/ 509 h 509"/>
                  <a:gd name="T6" fmla="*/ 136 w 136"/>
                  <a:gd name="T7" fmla="*/ 509 h 509"/>
                  <a:gd name="T8" fmla="*/ 136 w 136"/>
                  <a:gd name="T9" fmla="*/ 71 h 509"/>
                  <a:gd name="T10" fmla="*/ 122 w 136"/>
                  <a:gd name="T11" fmla="*/ 57 h 509"/>
                  <a:gd name="T12" fmla="*/ 95 w 136"/>
                  <a:gd name="T13" fmla="*/ 57 h 509"/>
                  <a:gd name="T14" fmla="*/ 95 w 136"/>
                  <a:gd name="T15" fmla="*/ 35 h 509"/>
                  <a:gd name="T16" fmla="*/ 85 w 136"/>
                  <a:gd name="T17" fmla="*/ 24 h 509"/>
                  <a:gd name="T18" fmla="*/ 80 w 136"/>
                  <a:gd name="T19" fmla="*/ 24 h 509"/>
                  <a:gd name="T20" fmla="*/ 80 w 136"/>
                  <a:gd name="T21" fmla="*/ 4 h 509"/>
                  <a:gd name="T22" fmla="*/ 75 w 136"/>
                  <a:gd name="T23" fmla="*/ 0 h 509"/>
                  <a:gd name="T24" fmla="*/ 60 w 136"/>
                  <a:gd name="T25" fmla="*/ 0 h 509"/>
                  <a:gd name="T26" fmla="*/ 56 w 136"/>
                  <a:gd name="T27" fmla="*/ 4 h 509"/>
                  <a:gd name="T28" fmla="*/ 56 w 136"/>
                  <a:gd name="T29" fmla="*/ 24 h 509"/>
                  <a:gd name="T30" fmla="*/ 51 w 136"/>
                  <a:gd name="T31" fmla="*/ 24 h 509"/>
                  <a:gd name="T32" fmla="*/ 40 w 136"/>
                  <a:gd name="T33" fmla="*/ 35 h 509"/>
                  <a:gd name="T34" fmla="*/ 40 w 136"/>
                  <a:gd name="T35" fmla="*/ 57 h 509"/>
                  <a:gd name="T36" fmla="*/ 14 w 136"/>
                  <a:gd name="T37" fmla="*/ 57 h 509"/>
                  <a:gd name="T38" fmla="*/ 0 w 136"/>
                  <a:gd name="T39" fmla="*/ 71 h 509"/>
                  <a:gd name="T40" fmla="*/ 0 w 136"/>
                  <a:gd name="T41" fmla="*/ 209 h 509"/>
                  <a:gd name="T42" fmla="*/ 13 w 136"/>
                  <a:gd name="T43" fmla="*/ 193 h 509"/>
                  <a:gd name="T44" fmla="*/ 122 w 136"/>
                  <a:gd name="T45" fmla="*/ 193 h 509"/>
                  <a:gd name="T46" fmla="*/ 122 w 136"/>
                  <a:gd name="T47" fmla="*/ 198 h 509"/>
                  <a:gd name="T48" fmla="*/ 13 w 136"/>
                  <a:gd name="T49" fmla="*/ 198 h 509"/>
                  <a:gd name="T50" fmla="*/ 13 w 136"/>
                  <a:gd name="T51" fmla="*/ 193 h 509"/>
                  <a:gd name="T52" fmla="*/ 13 w 136"/>
                  <a:gd name="T53" fmla="*/ 175 h 509"/>
                  <a:gd name="T54" fmla="*/ 122 w 136"/>
                  <a:gd name="T55" fmla="*/ 175 h 509"/>
                  <a:gd name="T56" fmla="*/ 122 w 136"/>
                  <a:gd name="T57" fmla="*/ 180 h 509"/>
                  <a:gd name="T58" fmla="*/ 13 w 136"/>
                  <a:gd name="T59" fmla="*/ 180 h 509"/>
                  <a:gd name="T60" fmla="*/ 13 w 136"/>
                  <a:gd name="T61" fmla="*/ 175 h 509"/>
                  <a:gd name="T62" fmla="*/ 13 w 136"/>
                  <a:gd name="T63" fmla="*/ 157 h 509"/>
                  <a:gd name="T64" fmla="*/ 122 w 136"/>
                  <a:gd name="T65" fmla="*/ 157 h 509"/>
                  <a:gd name="T66" fmla="*/ 122 w 136"/>
                  <a:gd name="T67" fmla="*/ 162 h 509"/>
                  <a:gd name="T68" fmla="*/ 13 w 136"/>
                  <a:gd name="T69" fmla="*/ 162 h 509"/>
                  <a:gd name="T70" fmla="*/ 13 w 136"/>
                  <a:gd name="T71" fmla="*/ 157 h 509"/>
                  <a:gd name="T72" fmla="*/ 13 w 136"/>
                  <a:gd name="T73" fmla="*/ 139 h 509"/>
                  <a:gd name="T74" fmla="*/ 122 w 136"/>
                  <a:gd name="T75" fmla="*/ 139 h 509"/>
                  <a:gd name="T76" fmla="*/ 122 w 136"/>
                  <a:gd name="T77" fmla="*/ 144 h 509"/>
                  <a:gd name="T78" fmla="*/ 13 w 136"/>
                  <a:gd name="T79" fmla="*/ 144 h 509"/>
                  <a:gd name="T80" fmla="*/ 13 w 136"/>
                  <a:gd name="T81" fmla="*/ 139 h 509"/>
                  <a:gd name="T82" fmla="*/ 13 w 136"/>
                  <a:gd name="T83" fmla="*/ 120 h 509"/>
                  <a:gd name="T84" fmla="*/ 122 w 136"/>
                  <a:gd name="T85" fmla="*/ 120 h 509"/>
                  <a:gd name="T86" fmla="*/ 122 w 136"/>
                  <a:gd name="T87" fmla="*/ 126 h 509"/>
                  <a:gd name="T88" fmla="*/ 13 w 136"/>
                  <a:gd name="T89" fmla="*/ 126 h 509"/>
                  <a:gd name="T90" fmla="*/ 13 w 136"/>
                  <a:gd name="T91" fmla="*/ 120 h 509"/>
                  <a:gd name="T92" fmla="*/ 13 w 136"/>
                  <a:gd name="T93" fmla="*/ 102 h 509"/>
                  <a:gd name="T94" fmla="*/ 122 w 136"/>
                  <a:gd name="T95" fmla="*/ 102 h 509"/>
                  <a:gd name="T96" fmla="*/ 122 w 136"/>
                  <a:gd name="T97" fmla="*/ 108 h 509"/>
                  <a:gd name="T98" fmla="*/ 13 w 136"/>
                  <a:gd name="T99" fmla="*/ 108 h 509"/>
                  <a:gd name="T100" fmla="*/ 13 w 136"/>
                  <a:gd name="T101" fmla="*/ 102 h 509"/>
                  <a:gd name="T102" fmla="*/ 13 w 136"/>
                  <a:gd name="T103" fmla="*/ 84 h 509"/>
                  <a:gd name="T104" fmla="*/ 122 w 136"/>
                  <a:gd name="T105" fmla="*/ 84 h 509"/>
                  <a:gd name="T106" fmla="*/ 122 w 136"/>
                  <a:gd name="T107" fmla="*/ 90 h 509"/>
                  <a:gd name="T108" fmla="*/ 13 w 136"/>
                  <a:gd name="T109" fmla="*/ 90 h 509"/>
                  <a:gd name="T110" fmla="*/ 13 w 136"/>
                  <a:gd name="T111" fmla="*/ 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509">
                    <a:moveTo>
                      <a:pt x="0" y="209"/>
                    </a:moveTo>
                    <a:cubicBezTo>
                      <a:pt x="67" y="209"/>
                      <a:pt x="67" y="209"/>
                      <a:pt x="67" y="209"/>
                    </a:cubicBezTo>
                    <a:cubicBezTo>
                      <a:pt x="67" y="509"/>
                      <a:pt x="67" y="509"/>
                      <a:pt x="67" y="509"/>
                    </a:cubicBezTo>
                    <a:cubicBezTo>
                      <a:pt x="136" y="509"/>
                      <a:pt x="136" y="509"/>
                      <a:pt x="136" y="509"/>
                    </a:cubicBezTo>
                    <a:cubicBezTo>
                      <a:pt x="136" y="71"/>
                      <a:pt x="136" y="71"/>
                      <a:pt x="136" y="71"/>
                    </a:cubicBezTo>
                    <a:cubicBezTo>
                      <a:pt x="136" y="63"/>
                      <a:pt x="129" y="57"/>
                      <a:pt x="122" y="57"/>
                    </a:cubicBezTo>
                    <a:cubicBezTo>
                      <a:pt x="95" y="57"/>
                      <a:pt x="95" y="57"/>
                      <a:pt x="95" y="57"/>
                    </a:cubicBezTo>
                    <a:cubicBezTo>
                      <a:pt x="95" y="35"/>
                      <a:pt x="95" y="35"/>
                      <a:pt x="95" y="35"/>
                    </a:cubicBezTo>
                    <a:cubicBezTo>
                      <a:pt x="95" y="29"/>
                      <a:pt x="90" y="24"/>
                      <a:pt x="85" y="24"/>
                    </a:cubicBezTo>
                    <a:cubicBezTo>
                      <a:pt x="80" y="24"/>
                      <a:pt x="80" y="24"/>
                      <a:pt x="80" y="24"/>
                    </a:cubicBezTo>
                    <a:cubicBezTo>
                      <a:pt x="80" y="4"/>
                      <a:pt x="80" y="4"/>
                      <a:pt x="80" y="4"/>
                    </a:cubicBezTo>
                    <a:cubicBezTo>
                      <a:pt x="80" y="2"/>
                      <a:pt x="78" y="0"/>
                      <a:pt x="75" y="0"/>
                    </a:cubicBezTo>
                    <a:cubicBezTo>
                      <a:pt x="60" y="0"/>
                      <a:pt x="60" y="0"/>
                      <a:pt x="60" y="0"/>
                    </a:cubicBezTo>
                    <a:cubicBezTo>
                      <a:pt x="58" y="0"/>
                      <a:pt x="56" y="2"/>
                      <a:pt x="56" y="4"/>
                    </a:cubicBezTo>
                    <a:cubicBezTo>
                      <a:pt x="56" y="24"/>
                      <a:pt x="56" y="24"/>
                      <a:pt x="56" y="24"/>
                    </a:cubicBezTo>
                    <a:cubicBezTo>
                      <a:pt x="51" y="24"/>
                      <a:pt x="51" y="24"/>
                      <a:pt x="51" y="24"/>
                    </a:cubicBezTo>
                    <a:cubicBezTo>
                      <a:pt x="45" y="24"/>
                      <a:pt x="40" y="29"/>
                      <a:pt x="40" y="35"/>
                    </a:cubicBezTo>
                    <a:cubicBezTo>
                      <a:pt x="40" y="57"/>
                      <a:pt x="40" y="57"/>
                      <a:pt x="40" y="57"/>
                    </a:cubicBezTo>
                    <a:cubicBezTo>
                      <a:pt x="14" y="57"/>
                      <a:pt x="14" y="57"/>
                      <a:pt x="14" y="57"/>
                    </a:cubicBezTo>
                    <a:cubicBezTo>
                      <a:pt x="6" y="57"/>
                      <a:pt x="0" y="63"/>
                      <a:pt x="0" y="71"/>
                    </a:cubicBezTo>
                    <a:lnTo>
                      <a:pt x="0" y="209"/>
                    </a:lnTo>
                    <a:close/>
                    <a:moveTo>
                      <a:pt x="13" y="193"/>
                    </a:moveTo>
                    <a:cubicBezTo>
                      <a:pt x="122" y="193"/>
                      <a:pt x="122" y="193"/>
                      <a:pt x="122" y="193"/>
                    </a:cubicBezTo>
                    <a:cubicBezTo>
                      <a:pt x="122" y="198"/>
                      <a:pt x="122" y="198"/>
                      <a:pt x="122" y="198"/>
                    </a:cubicBezTo>
                    <a:cubicBezTo>
                      <a:pt x="13" y="198"/>
                      <a:pt x="13" y="198"/>
                      <a:pt x="13" y="198"/>
                    </a:cubicBezTo>
                    <a:lnTo>
                      <a:pt x="13" y="193"/>
                    </a:lnTo>
                    <a:close/>
                    <a:moveTo>
                      <a:pt x="13" y="175"/>
                    </a:moveTo>
                    <a:cubicBezTo>
                      <a:pt x="122" y="175"/>
                      <a:pt x="122" y="175"/>
                      <a:pt x="122" y="175"/>
                    </a:cubicBezTo>
                    <a:cubicBezTo>
                      <a:pt x="122" y="180"/>
                      <a:pt x="122" y="180"/>
                      <a:pt x="122" y="180"/>
                    </a:cubicBezTo>
                    <a:cubicBezTo>
                      <a:pt x="13" y="180"/>
                      <a:pt x="13" y="180"/>
                      <a:pt x="13" y="180"/>
                    </a:cubicBezTo>
                    <a:lnTo>
                      <a:pt x="13" y="175"/>
                    </a:lnTo>
                    <a:close/>
                    <a:moveTo>
                      <a:pt x="13" y="157"/>
                    </a:moveTo>
                    <a:cubicBezTo>
                      <a:pt x="122" y="157"/>
                      <a:pt x="122" y="157"/>
                      <a:pt x="122" y="157"/>
                    </a:cubicBezTo>
                    <a:cubicBezTo>
                      <a:pt x="122" y="162"/>
                      <a:pt x="122" y="162"/>
                      <a:pt x="122" y="162"/>
                    </a:cubicBezTo>
                    <a:cubicBezTo>
                      <a:pt x="13" y="162"/>
                      <a:pt x="13" y="162"/>
                      <a:pt x="13" y="162"/>
                    </a:cubicBezTo>
                    <a:lnTo>
                      <a:pt x="13" y="157"/>
                    </a:lnTo>
                    <a:close/>
                    <a:moveTo>
                      <a:pt x="13" y="139"/>
                    </a:moveTo>
                    <a:cubicBezTo>
                      <a:pt x="122" y="139"/>
                      <a:pt x="122" y="139"/>
                      <a:pt x="122" y="139"/>
                    </a:cubicBezTo>
                    <a:cubicBezTo>
                      <a:pt x="122" y="144"/>
                      <a:pt x="122" y="144"/>
                      <a:pt x="122" y="144"/>
                    </a:cubicBezTo>
                    <a:cubicBezTo>
                      <a:pt x="13" y="144"/>
                      <a:pt x="13" y="144"/>
                      <a:pt x="13" y="144"/>
                    </a:cubicBezTo>
                    <a:lnTo>
                      <a:pt x="13" y="139"/>
                    </a:lnTo>
                    <a:close/>
                    <a:moveTo>
                      <a:pt x="13" y="120"/>
                    </a:moveTo>
                    <a:cubicBezTo>
                      <a:pt x="122" y="120"/>
                      <a:pt x="122" y="120"/>
                      <a:pt x="122" y="120"/>
                    </a:cubicBezTo>
                    <a:cubicBezTo>
                      <a:pt x="122" y="126"/>
                      <a:pt x="122" y="126"/>
                      <a:pt x="122" y="126"/>
                    </a:cubicBezTo>
                    <a:cubicBezTo>
                      <a:pt x="13" y="126"/>
                      <a:pt x="13" y="126"/>
                      <a:pt x="13" y="126"/>
                    </a:cubicBezTo>
                    <a:lnTo>
                      <a:pt x="13" y="120"/>
                    </a:lnTo>
                    <a:close/>
                    <a:moveTo>
                      <a:pt x="13" y="102"/>
                    </a:moveTo>
                    <a:cubicBezTo>
                      <a:pt x="122" y="102"/>
                      <a:pt x="122" y="102"/>
                      <a:pt x="122" y="102"/>
                    </a:cubicBezTo>
                    <a:cubicBezTo>
                      <a:pt x="122" y="108"/>
                      <a:pt x="122" y="108"/>
                      <a:pt x="122" y="108"/>
                    </a:cubicBezTo>
                    <a:cubicBezTo>
                      <a:pt x="13" y="108"/>
                      <a:pt x="13" y="108"/>
                      <a:pt x="13" y="108"/>
                    </a:cubicBezTo>
                    <a:lnTo>
                      <a:pt x="13" y="102"/>
                    </a:lnTo>
                    <a:close/>
                    <a:moveTo>
                      <a:pt x="13" y="84"/>
                    </a:moveTo>
                    <a:cubicBezTo>
                      <a:pt x="122" y="84"/>
                      <a:pt x="122" y="84"/>
                      <a:pt x="122" y="84"/>
                    </a:cubicBezTo>
                    <a:cubicBezTo>
                      <a:pt x="122" y="90"/>
                      <a:pt x="122" y="90"/>
                      <a:pt x="122" y="90"/>
                    </a:cubicBezTo>
                    <a:cubicBezTo>
                      <a:pt x="13" y="90"/>
                      <a:pt x="13" y="90"/>
                      <a:pt x="13" y="90"/>
                    </a:cubicBezTo>
                    <a:lnTo>
                      <a:pt x="13" y="84"/>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32">
                <a:extLst>
                  <a:ext uri="{FF2B5EF4-FFF2-40B4-BE49-F238E27FC236}">
                    <a16:creationId xmlns:a16="http://schemas.microsoft.com/office/drawing/2014/main" id="{BDD2E7DA-162B-45DD-8F0B-743B957D6CF0}"/>
                  </a:ext>
                </a:extLst>
              </p:cNvPr>
              <p:cNvSpPr>
                <a:spLocks noChangeArrowheads="1"/>
              </p:cNvSpPr>
              <p:nvPr userDrawn="1"/>
            </p:nvSpPr>
            <p:spPr bwMode="auto">
              <a:xfrm>
                <a:off x="11472863" y="2928938"/>
                <a:ext cx="312737"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3">
                <a:extLst>
                  <a:ext uri="{FF2B5EF4-FFF2-40B4-BE49-F238E27FC236}">
                    <a16:creationId xmlns:a16="http://schemas.microsoft.com/office/drawing/2014/main" id="{FE821A0A-17D5-4FEC-86F9-696A3BC2F46C}"/>
                  </a:ext>
                </a:extLst>
              </p:cNvPr>
              <p:cNvSpPr>
                <a:spLocks noEditPoints="1"/>
              </p:cNvSpPr>
              <p:nvPr userDrawn="1"/>
            </p:nvSpPr>
            <p:spPr bwMode="auto">
              <a:xfrm>
                <a:off x="11422063" y="2638425"/>
                <a:ext cx="412750" cy="641350"/>
              </a:xfrm>
              <a:custGeom>
                <a:avLst/>
                <a:gdLst>
                  <a:gd name="T0" fmla="*/ 184 w 260"/>
                  <a:gd name="T1" fmla="*/ 72 h 404"/>
                  <a:gd name="T2" fmla="*/ 133 w 260"/>
                  <a:gd name="T3" fmla="*/ 0 h 404"/>
                  <a:gd name="T4" fmla="*/ 76 w 260"/>
                  <a:gd name="T5" fmla="*/ 53 h 404"/>
                  <a:gd name="T6" fmla="*/ 44 w 260"/>
                  <a:gd name="T7" fmla="*/ 114 h 404"/>
                  <a:gd name="T8" fmla="*/ 21 w 260"/>
                  <a:gd name="T9" fmla="*/ 131 h 404"/>
                  <a:gd name="T10" fmla="*/ 239 w 260"/>
                  <a:gd name="T11" fmla="*/ 131 h 404"/>
                  <a:gd name="T12" fmla="*/ 216 w 260"/>
                  <a:gd name="T13" fmla="*/ 114 h 404"/>
                  <a:gd name="T14" fmla="*/ 201 w 260"/>
                  <a:gd name="T15" fmla="*/ 142 h 404"/>
                  <a:gd name="T16" fmla="*/ 169 w 260"/>
                  <a:gd name="T17" fmla="*/ 85 h 404"/>
                  <a:gd name="T18" fmla="*/ 169 w 260"/>
                  <a:gd name="T19" fmla="*/ 142 h 404"/>
                  <a:gd name="T20" fmla="*/ 157 w 260"/>
                  <a:gd name="T21" fmla="*/ 85 h 404"/>
                  <a:gd name="T22" fmla="*/ 146 w 260"/>
                  <a:gd name="T23" fmla="*/ 85 h 404"/>
                  <a:gd name="T24" fmla="*/ 134 w 260"/>
                  <a:gd name="T25" fmla="*/ 142 h 404"/>
                  <a:gd name="T26" fmla="*/ 102 w 260"/>
                  <a:gd name="T27" fmla="*/ 85 h 404"/>
                  <a:gd name="T28" fmla="*/ 102 w 260"/>
                  <a:gd name="T29" fmla="*/ 142 h 404"/>
                  <a:gd name="T30" fmla="*/ 93 w 260"/>
                  <a:gd name="T31" fmla="*/ 85 h 404"/>
                  <a:gd name="T32" fmla="*/ 81 w 260"/>
                  <a:gd name="T33" fmla="*/ 85 h 404"/>
                  <a:gd name="T34" fmla="*/ 70 w 260"/>
                  <a:gd name="T35" fmla="*/ 142 h 404"/>
                  <a:gd name="T36" fmla="*/ 74 w 260"/>
                  <a:gd name="T37" fmla="*/ 364 h 404"/>
                  <a:gd name="T38" fmla="*/ 74 w 260"/>
                  <a:gd name="T39" fmla="*/ 338 h 404"/>
                  <a:gd name="T40" fmla="*/ 47 w 260"/>
                  <a:gd name="T41" fmla="*/ 327 h 404"/>
                  <a:gd name="T42" fmla="*/ 74 w 260"/>
                  <a:gd name="T43" fmla="*/ 327 h 404"/>
                  <a:gd name="T44" fmla="*/ 47 w 260"/>
                  <a:gd name="T45" fmla="*/ 264 h 404"/>
                  <a:gd name="T46" fmla="*/ 74 w 260"/>
                  <a:gd name="T47" fmla="*/ 253 h 404"/>
                  <a:gd name="T48" fmla="*/ 74 w 260"/>
                  <a:gd name="T49" fmla="*/ 227 h 404"/>
                  <a:gd name="T50" fmla="*/ 47 w 260"/>
                  <a:gd name="T51" fmla="*/ 218 h 404"/>
                  <a:gd name="T52" fmla="*/ 74 w 260"/>
                  <a:gd name="T53" fmla="*/ 218 h 404"/>
                  <a:gd name="T54" fmla="*/ 81 w 260"/>
                  <a:gd name="T55" fmla="*/ 301 h 404"/>
                  <a:gd name="T56" fmla="*/ 110 w 260"/>
                  <a:gd name="T57" fmla="*/ 290 h 404"/>
                  <a:gd name="T58" fmla="*/ 110 w 260"/>
                  <a:gd name="T59" fmla="*/ 264 h 404"/>
                  <a:gd name="T60" fmla="*/ 81 w 260"/>
                  <a:gd name="T61" fmla="*/ 253 h 404"/>
                  <a:gd name="T62" fmla="*/ 110 w 260"/>
                  <a:gd name="T63" fmla="*/ 253 h 404"/>
                  <a:gd name="T64" fmla="*/ 117 w 260"/>
                  <a:gd name="T65" fmla="*/ 301 h 404"/>
                  <a:gd name="T66" fmla="*/ 144 w 260"/>
                  <a:gd name="T67" fmla="*/ 290 h 404"/>
                  <a:gd name="T68" fmla="*/ 144 w 260"/>
                  <a:gd name="T69" fmla="*/ 264 h 404"/>
                  <a:gd name="T70" fmla="*/ 117 w 260"/>
                  <a:gd name="T71" fmla="*/ 253 h 404"/>
                  <a:gd name="T72" fmla="*/ 144 w 260"/>
                  <a:gd name="T73" fmla="*/ 253 h 404"/>
                  <a:gd name="T74" fmla="*/ 117 w 260"/>
                  <a:gd name="T75" fmla="*/ 192 h 404"/>
                  <a:gd name="T76" fmla="*/ 178 w 260"/>
                  <a:gd name="T77" fmla="*/ 364 h 404"/>
                  <a:gd name="T78" fmla="*/ 178 w 260"/>
                  <a:gd name="T79" fmla="*/ 338 h 404"/>
                  <a:gd name="T80" fmla="*/ 152 w 260"/>
                  <a:gd name="T81" fmla="*/ 327 h 404"/>
                  <a:gd name="T82" fmla="*/ 178 w 260"/>
                  <a:gd name="T83" fmla="*/ 327 h 404"/>
                  <a:gd name="T84" fmla="*/ 152 w 260"/>
                  <a:gd name="T85" fmla="*/ 227 h 404"/>
                  <a:gd name="T86" fmla="*/ 178 w 260"/>
                  <a:gd name="T87" fmla="*/ 218 h 404"/>
                  <a:gd name="T88" fmla="*/ 178 w 260"/>
                  <a:gd name="T89" fmla="*/ 192 h 404"/>
                  <a:gd name="T90" fmla="*/ 186 w 260"/>
                  <a:gd name="T91" fmla="*/ 364 h 404"/>
                  <a:gd name="T92" fmla="*/ 212 w 260"/>
                  <a:gd name="T93" fmla="*/ 364 h 404"/>
                  <a:gd name="T94" fmla="*/ 186 w 260"/>
                  <a:gd name="T95" fmla="*/ 301 h 404"/>
                  <a:gd name="T96" fmla="*/ 212 w 260"/>
                  <a:gd name="T97" fmla="*/ 290 h 404"/>
                  <a:gd name="T98" fmla="*/ 212 w 260"/>
                  <a:gd name="T99" fmla="*/ 264 h 404"/>
                  <a:gd name="T100" fmla="*/ 186 w 260"/>
                  <a:gd name="T101" fmla="*/ 253 h 404"/>
                  <a:gd name="T102" fmla="*/ 212 w 260"/>
                  <a:gd name="T103" fmla="*/ 253 h 404"/>
                  <a:gd name="T104" fmla="*/ 186 w 260"/>
                  <a:gd name="T105" fmla="*/ 192 h 404"/>
                  <a:gd name="T106" fmla="*/ 225 w 260"/>
                  <a:gd name="T107" fmla="*/ 162 h 404"/>
                  <a:gd name="T108" fmla="*/ 225 w 260"/>
                  <a:gd name="T109" fmla="*/ 15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404">
                    <a:moveTo>
                      <a:pt x="216" y="114"/>
                    </a:moveTo>
                    <a:lnTo>
                      <a:pt x="216" y="72"/>
                    </a:lnTo>
                    <a:lnTo>
                      <a:pt x="184" y="72"/>
                    </a:lnTo>
                    <a:lnTo>
                      <a:pt x="184" y="53"/>
                    </a:lnTo>
                    <a:lnTo>
                      <a:pt x="133" y="53"/>
                    </a:lnTo>
                    <a:lnTo>
                      <a:pt x="133" y="0"/>
                    </a:lnTo>
                    <a:lnTo>
                      <a:pt x="127" y="0"/>
                    </a:lnTo>
                    <a:lnTo>
                      <a:pt x="127" y="53"/>
                    </a:lnTo>
                    <a:lnTo>
                      <a:pt x="76" y="53"/>
                    </a:lnTo>
                    <a:lnTo>
                      <a:pt x="76" y="72"/>
                    </a:lnTo>
                    <a:lnTo>
                      <a:pt x="44" y="72"/>
                    </a:lnTo>
                    <a:lnTo>
                      <a:pt x="44" y="114"/>
                    </a:lnTo>
                    <a:lnTo>
                      <a:pt x="0" y="114"/>
                    </a:lnTo>
                    <a:lnTo>
                      <a:pt x="0" y="131"/>
                    </a:lnTo>
                    <a:lnTo>
                      <a:pt x="21" y="131"/>
                    </a:lnTo>
                    <a:lnTo>
                      <a:pt x="21" y="404"/>
                    </a:lnTo>
                    <a:lnTo>
                      <a:pt x="239" y="404"/>
                    </a:lnTo>
                    <a:lnTo>
                      <a:pt x="239" y="131"/>
                    </a:lnTo>
                    <a:lnTo>
                      <a:pt x="260" y="131"/>
                    </a:lnTo>
                    <a:lnTo>
                      <a:pt x="260" y="114"/>
                    </a:lnTo>
                    <a:lnTo>
                      <a:pt x="216" y="114"/>
                    </a:lnTo>
                    <a:close/>
                    <a:moveTo>
                      <a:pt x="189" y="85"/>
                    </a:moveTo>
                    <a:lnTo>
                      <a:pt x="201" y="85"/>
                    </a:lnTo>
                    <a:lnTo>
                      <a:pt x="201" y="142"/>
                    </a:lnTo>
                    <a:lnTo>
                      <a:pt x="189" y="142"/>
                    </a:lnTo>
                    <a:lnTo>
                      <a:pt x="189" y="85"/>
                    </a:lnTo>
                    <a:close/>
                    <a:moveTo>
                      <a:pt x="169" y="85"/>
                    </a:moveTo>
                    <a:lnTo>
                      <a:pt x="178" y="85"/>
                    </a:lnTo>
                    <a:lnTo>
                      <a:pt x="178" y="142"/>
                    </a:lnTo>
                    <a:lnTo>
                      <a:pt x="169" y="142"/>
                    </a:lnTo>
                    <a:lnTo>
                      <a:pt x="169" y="85"/>
                    </a:lnTo>
                    <a:close/>
                    <a:moveTo>
                      <a:pt x="146" y="85"/>
                    </a:moveTo>
                    <a:lnTo>
                      <a:pt x="157" y="85"/>
                    </a:lnTo>
                    <a:lnTo>
                      <a:pt x="157" y="142"/>
                    </a:lnTo>
                    <a:lnTo>
                      <a:pt x="146" y="142"/>
                    </a:lnTo>
                    <a:lnTo>
                      <a:pt x="146" y="85"/>
                    </a:lnTo>
                    <a:close/>
                    <a:moveTo>
                      <a:pt x="125" y="85"/>
                    </a:moveTo>
                    <a:lnTo>
                      <a:pt x="134" y="85"/>
                    </a:lnTo>
                    <a:lnTo>
                      <a:pt x="134" y="142"/>
                    </a:lnTo>
                    <a:lnTo>
                      <a:pt x="125" y="142"/>
                    </a:lnTo>
                    <a:lnTo>
                      <a:pt x="125" y="85"/>
                    </a:lnTo>
                    <a:close/>
                    <a:moveTo>
                      <a:pt x="102" y="85"/>
                    </a:moveTo>
                    <a:lnTo>
                      <a:pt x="114" y="85"/>
                    </a:lnTo>
                    <a:lnTo>
                      <a:pt x="114" y="142"/>
                    </a:lnTo>
                    <a:lnTo>
                      <a:pt x="102" y="142"/>
                    </a:lnTo>
                    <a:lnTo>
                      <a:pt x="102" y="85"/>
                    </a:lnTo>
                    <a:close/>
                    <a:moveTo>
                      <a:pt x="81" y="85"/>
                    </a:moveTo>
                    <a:lnTo>
                      <a:pt x="93" y="85"/>
                    </a:lnTo>
                    <a:lnTo>
                      <a:pt x="93" y="142"/>
                    </a:lnTo>
                    <a:lnTo>
                      <a:pt x="81" y="142"/>
                    </a:lnTo>
                    <a:lnTo>
                      <a:pt x="81" y="85"/>
                    </a:lnTo>
                    <a:close/>
                    <a:moveTo>
                      <a:pt x="61" y="85"/>
                    </a:moveTo>
                    <a:lnTo>
                      <a:pt x="70" y="85"/>
                    </a:lnTo>
                    <a:lnTo>
                      <a:pt x="70" y="142"/>
                    </a:lnTo>
                    <a:lnTo>
                      <a:pt x="61" y="142"/>
                    </a:lnTo>
                    <a:lnTo>
                      <a:pt x="61" y="85"/>
                    </a:lnTo>
                    <a:close/>
                    <a:moveTo>
                      <a:pt x="74" y="364"/>
                    </a:moveTo>
                    <a:lnTo>
                      <a:pt x="47" y="364"/>
                    </a:lnTo>
                    <a:lnTo>
                      <a:pt x="47" y="338"/>
                    </a:lnTo>
                    <a:lnTo>
                      <a:pt x="74" y="338"/>
                    </a:lnTo>
                    <a:lnTo>
                      <a:pt x="74" y="364"/>
                    </a:lnTo>
                    <a:close/>
                    <a:moveTo>
                      <a:pt x="74" y="327"/>
                    </a:moveTo>
                    <a:lnTo>
                      <a:pt x="47" y="327"/>
                    </a:lnTo>
                    <a:lnTo>
                      <a:pt x="47" y="301"/>
                    </a:lnTo>
                    <a:lnTo>
                      <a:pt x="74" y="301"/>
                    </a:lnTo>
                    <a:lnTo>
                      <a:pt x="74" y="327"/>
                    </a:lnTo>
                    <a:close/>
                    <a:moveTo>
                      <a:pt x="74" y="290"/>
                    </a:moveTo>
                    <a:lnTo>
                      <a:pt x="47" y="290"/>
                    </a:lnTo>
                    <a:lnTo>
                      <a:pt x="47" y="264"/>
                    </a:lnTo>
                    <a:lnTo>
                      <a:pt x="74" y="264"/>
                    </a:lnTo>
                    <a:lnTo>
                      <a:pt x="74" y="290"/>
                    </a:lnTo>
                    <a:close/>
                    <a:moveTo>
                      <a:pt x="74" y="253"/>
                    </a:moveTo>
                    <a:lnTo>
                      <a:pt x="47" y="253"/>
                    </a:lnTo>
                    <a:lnTo>
                      <a:pt x="47" y="227"/>
                    </a:lnTo>
                    <a:lnTo>
                      <a:pt x="74" y="227"/>
                    </a:lnTo>
                    <a:lnTo>
                      <a:pt x="74" y="253"/>
                    </a:lnTo>
                    <a:close/>
                    <a:moveTo>
                      <a:pt x="74" y="218"/>
                    </a:moveTo>
                    <a:lnTo>
                      <a:pt x="47" y="218"/>
                    </a:lnTo>
                    <a:lnTo>
                      <a:pt x="47" y="192"/>
                    </a:lnTo>
                    <a:lnTo>
                      <a:pt x="74" y="192"/>
                    </a:lnTo>
                    <a:lnTo>
                      <a:pt x="74" y="218"/>
                    </a:lnTo>
                    <a:close/>
                    <a:moveTo>
                      <a:pt x="110" y="327"/>
                    </a:moveTo>
                    <a:lnTo>
                      <a:pt x="81" y="327"/>
                    </a:lnTo>
                    <a:lnTo>
                      <a:pt x="81" y="301"/>
                    </a:lnTo>
                    <a:lnTo>
                      <a:pt x="110" y="301"/>
                    </a:lnTo>
                    <a:lnTo>
                      <a:pt x="110" y="327"/>
                    </a:lnTo>
                    <a:close/>
                    <a:moveTo>
                      <a:pt x="110" y="290"/>
                    </a:moveTo>
                    <a:lnTo>
                      <a:pt x="81" y="290"/>
                    </a:lnTo>
                    <a:lnTo>
                      <a:pt x="81" y="264"/>
                    </a:lnTo>
                    <a:lnTo>
                      <a:pt x="110" y="264"/>
                    </a:lnTo>
                    <a:lnTo>
                      <a:pt x="110" y="290"/>
                    </a:lnTo>
                    <a:close/>
                    <a:moveTo>
                      <a:pt x="110" y="253"/>
                    </a:moveTo>
                    <a:lnTo>
                      <a:pt x="81" y="253"/>
                    </a:lnTo>
                    <a:lnTo>
                      <a:pt x="81" y="227"/>
                    </a:lnTo>
                    <a:lnTo>
                      <a:pt x="110" y="227"/>
                    </a:lnTo>
                    <a:lnTo>
                      <a:pt x="110" y="253"/>
                    </a:lnTo>
                    <a:close/>
                    <a:moveTo>
                      <a:pt x="144" y="327"/>
                    </a:moveTo>
                    <a:lnTo>
                      <a:pt x="117" y="327"/>
                    </a:lnTo>
                    <a:lnTo>
                      <a:pt x="117" y="301"/>
                    </a:lnTo>
                    <a:lnTo>
                      <a:pt x="144" y="301"/>
                    </a:lnTo>
                    <a:lnTo>
                      <a:pt x="144" y="327"/>
                    </a:lnTo>
                    <a:close/>
                    <a:moveTo>
                      <a:pt x="144" y="290"/>
                    </a:moveTo>
                    <a:lnTo>
                      <a:pt x="117" y="290"/>
                    </a:lnTo>
                    <a:lnTo>
                      <a:pt x="117" y="264"/>
                    </a:lnTo>
                    <a:lnTo>
                      <a:pt x="144" y="264"/>
                    </a:lnTo>
                    <a:lnTo>
                      <a:pt x="144" y="290"/>
                    </a:lnTo>
                    <a:close/>
                    <a:moveTo>
                      <a:pt x="144" y="253"/>
                    </a:moveTo>
                    <a:lnTo>
                      <a:pt x="117" y="253"/>
                    </a:lnTo>
                    <a:lnTo>
                      <a:pt x="117" y="227"/>
                    </a:lnTo>
                    <a:lnTo>
                      <a:pt x="144" y="227"/>
                    </a:lnTo>
                    <a:lnTo>
                      <a:pt x="144" y="253"/>
                    </a:lnTo>
                    <a:close/>
                    <a:moveTo>
                      <a:pt x="144" y="218"/>
                    </a:moveTo>
                    <a:lnTo>
                      <a:pt x="117" y="218"/>
                    </a:lnTo>
                    <a:lnTo>
                      <a:pt x="117" y="192"/>
                    </a:lnTo>
                    <a:lnTo>
                      <a:pt x="144" y="192"/>
                    </a:lnTo>
                    <a:lnTo>
                      <a:pt x="144" y="218"/>
                    </a:lnTo>
                    <a:close/>
                    <a:moveTo>
                      <a:pt x="178" y="364"/>
                    </a:moveTo>
                    <a:lnTo>
                      <a:pt x="152" y="364"/>
                    </a:lnTo>
                    <a:lnTo>
                      <a:pt x="152" y="338"/>
                    </a:lnTo>
                    <a:lnTo>
                      <a:pt x="178" y="338"/>
                    </a:lnTo>
                    <a:lnTo>
                      <a:pt x="178" y="364"/>
                    </a:lnTo>
                    <a:close/>
                    <a:moveTo>
                      <a:pt x="178" y="327"/>
                    </a:moveTo>
                    <a:lnTo>
                      <a:pt x="152" y="327"/>
                    </a:lnTo>
                    <a:lnTo>
                      <a:pt x="152" y="301"/>
                    </a:lnTo>
                    <a:lnTo>
                      <a:pt x="178" y="301"/>
                    </a:lnTo>
                    <a:lnTo>
                      <a:pt x="178" y="327"/>
                    </a:lnTo>
                    <a:close/>
                    <a:moveTo>
                      <a:pt x="178" y="253"/>
                    </a:moveTo>
                    <a:lnTo>
                      <a:pt x="152" y="253"/>
                    </a:lnTo>
                    <a:lnTo>
                      <a:pt x="152" y="227"/>
                    </a:lnTo>
                    <a:lnTo>
                      <a:pt x="178" y="227"/>
                    </a:lnTo>
                    <a:lnTo>
                      <a:pt x="178" y="253"/>
                    </a:lnTo>
                    <a:close/>
                    <a:moveTo>
                      <a:pt x="178" y="218"/>
                    </a:moveTo>
                    <a:lnTo>
                      <a:pt x="152" y="218"/>
                    </a:lnTo>
                    <a:lnTo>
                      <a:pt x="152" y="192"/>
                    </a:lnTo>
                    <a:lnTo>
                      <a:pt x="178" y="192"/>
                    </a:lnTo>
                    <a:lnTo>
                      <a:pt x="178" y="218"/>
                    </a:lnTo>
                    <a:close/>
                    <a:moveTo>
                      <a:pt x="212" y="364"/>
                    </a:moveTo>
                    <a:lnTo>
                      <a:pt x="186" y="364"/>
                    </a:lnTo>
                    <a:lnTo>
                      <a:pt x="186" y="338"/>
                    </a:lnTo>
                    <a:lnTo>
                      <a:pt x="212" y="338"/>
                    </a:lnTo>
                    <a:lnTo>
                      <a:pt x="212" y="364"/>
                    </a:lnTo>
                    <a:close/>
                    <a:moveTo>
                      <a:pt x="212" y="327"/>
                    </a:moveTo>
                    <a:lnTo>
                      <a:pt x="186" y="327"/>
                    </a:lnTo>
                    <a:lnTo>
                      <a:pt x="186" y="301"/>
                    </a:lnTo>
                    <a:lnTo>
                      <a:pt x="212" y="301"/>
                    </a:lnTo>
                    <a:lnTo>
                      <a:pt x="212" y="327"/>
                    </a:lnTo>
                    <a:close/>
                    <a:moveTo>
                      <a:pt x="212" y="290"/>
                    </a:moveTo>
                    <a:lnTo>
                      <a:pt x="186" y="290"/>
                    </a:lnTo>
                    <a:lnTo>
                      <a:pt x="186" y="264"/>
                    </a:lnTo>
                    <a:lnTo>
                      <a:pt x="212" y="264"/>
                    </a:lnTo>
                    <a:lnTo>
                      <a:pt x="212" y="290"/>
                    </a:lnTo>
                    <a:close/>
                    <a:moveTo>
                      <a:pt x="212" y="253"/>
                    </a:moveTo>
                    <a:lnTo>
                      <a:pt x="186" y="253"/>
                    </a:lnTo>
                    <a:lnTo>
                      <a:pt x="186" y="227"/>
                    </a:lnTo>
                    <a:lnTo>
                      <a:pt x="212" y="227"/>
                    </a:lnTo>
                    <a:lnTo>
                      <a:pt x="212" y="253"/>
                    </a:lnTo>
                    <a:close/>
                    <a:moveTo>
                      <a:pt x="212" y="218"/>
                    </a:moveTo>
                    <a:lnTo>
                      <a:pt x="186" y="218"/>
                    </a:lnTo>
                    <a:lnTo>
                      <a:pt x="186" y="192"/>
                    </a:lnTo>
                    <a:lnTo>
                      <a:pt x="212" y="192"/>
                    </a:lnTo>
                    <a:lnTo>
                      <a:pt x="212" y="218"/>
                    </a:lnTo>
                    <a:close/>
                    <a:moveTo>
                      <a:pt x="225" y="162"/>
                    </a:moveTo>
                    <a:lnTo>
                      <a:pt x="34" y="162"/>
                    </a:lnTo>
                    <a:lnTo>
                      <a:pt x="34" y="153"/>
                    </a:lnTo>
                    <a:lnTo>
                      <a:pt x="225" y="153"/>
                    </a:lnTo>
                    <a:lnTo>
                      <a:pt x="225" y="162"/>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4">
                <a:extLst>
                  <a:ext uri="{FF2B5EF4-FFF2-40B4-BE49-F238E27FC236}">
                    <a16:creationId xmlns:a16="http://schemas.microsoft.com/office/drawing/2014/main" id="{F900DD13-DE51-4375-8F6A-B41BFCE2E068}"/>
                  </a:ext>
                </a:extLst>
              </p:cNvPr>
              <p:cNvSpPr>
                <a:spLocks noEditPoints="1"/>
              </p:cNvSpPr>
              <p:nvPr userDrawn="1"/>
            </p:nvSpPr>
            <p:spPr bwMode="auto">
              <a:xfrm>
                <a:off x="8393113" y="1663700"/>
                <a:ext cx="376237" cy="228600"/>
              </a:xfrm>
              <a:custGeom>
                <a:avLst/>
                <a:gdLst>
                  <a:gd name="T0" fmla="*/ 119 w 125"/>
                  <a:gd name="T1" fmla="*/ 0 h 78"/>
                  <a:gd name="T2" fmla="*/ 6 w 125"/>
                  <a:gd name="T3" fmla="*/ 0 h 78"/>
                  <a:gd name="T4" fmla="*/ 0 w 125"/>
                  <a:gd name="T5" fmla="*/ 6 h 78"/>
                  <a:gd name="T6" fmla="*/ 0 w 125"/>
                  <a:gd name="T7" fmla="*/ 72 h 78"/>
                  <a:gd name="T8" fmla="*/ 6 w 125"/>
                  <a:gd name="T9" fmla="*/ 78 h 78"/>
                  <a:gd name="T10" fmla="*/ 61 w 125"/>
                  <a:gd name="T11" fmla="*/ 78 h 78"/>
                  <a:gd name="T12" fmla="*/ 61 w 125"/>
                  <a:gd name="T13" fmla="*/ 73 h 78"/>
                  <a:gd name="T14" fmla="*/ 64 w 125"/>
                  <a:gd name="T15" fmla="*/ 73 h 78"/>
                  <a:gd name="T16" fmla="*/ 64 w 125"/>
                  <a:gd name="T17" fmla="*/ 78 h 78"/>
                  <a:gd name="T18" fmla="*/ 119 w 125"/>
                  <a:gd name="T19" fmla="*/ 78 h 78"/>
                  <a:gd name="T20" fmla="*/ 125 w 125"/>
                  <a:gd name="T21" fmla="*/ 72 h 78"/>
                  <a:gd name="T22" fmla="*/ 125 w 125"/>
                  <a:gd name="T23" fmla="*/ 6 h 78"/>
                  <a:gd name="T24" fmla="*/ 119 w 125"/>
                  <a:gd name="T25" fmla="*/ 0 h 78"/>
                  <a:gd name="T26" fmla="*/ 118 w 125"/>
                  <a:gd name="T27" fmla="*/ 14 h 78"/>
                  <a:gd name="T28" fmla="*/ 118 w 125"/>
                  <a:gd name="T29" fmla="*/ 71 h 78"/>
                  <a:gd name="T30" fmla="*/ 7 w 125"/>
                  <a:gd name="T31" fmla="*/ 71 h 78"/>
                  <a:gd name="T32" fmla="*/ 7 w 125"/>
                  <a:gd name="T33" fmla="*/ 69 h 78"/>
                  <a:gd name="T34" fmla="*/ 7 w 125"/>
                  <a:gd name="T35" fmla="*/ 7 h 78"/>
                  <a:gd name="T36" fmla="*/ 118 w 125"/>
                  <a:gd name="T37" fmla="*/ 7 h 78"/>
                  <a:gd name="T38" fmla="*/ 118 w 125"/>
                  <a:gd name="T3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78">
                    <a:moveTo>
                      <a:pt x="119" y="0"/>
                    </a:moveTo>
                    <a:cubicBezTo>
                      <a:pt x="6" y="0"/>
                      <a:pt x="6" y="0"/>
                      <a:pt x="6" y="0"/>
                    </a:cubicBezTo>
                    <a:cubicBezTo>
                      <a:pt x="2" y="0"/>
                      <a:pt x="0" y="3"/>
                      <a:pt x="0" y="6"/>
                    </a:cubicBezTo>
                    <a:cubicBezTo>
                      <a:pt x="0" y="72"/>
                      <a:pt x="0" y="72"/>
                      <a:pt x="0" y="72"/>
                    </a:cubicBezTo>
                    <a:cubicBezTo>
                      <a:pt x="0" y="75"/>
                      <a:pt x="2" y="78"/>
                      <a:pt x="6" y="78"/>
                    </a:cubicBezTo>
                    <a:cubicBezTo>
                      <a:pt x="61" y="78"/>
                      <a:pt x="61" y="78"/>
                      <a:pt x="61" y="78"/>
                    </a:cubicBezTo>
                    <a:cubicBezTo>
                      <a:pt x="61" y="73"/>
                      <a:pt x="61" y="73"/>
                      <a:pt x="61" y="73"/>
                    </a:cubicBezTo>
                    <a:cubicBezTo>
                      <a:pt x="64" y="73"/>
                      <a:pt x="64" y="73"/>
                      <a:pt x="64" y="73"/>
                    </a:cubicBezTo>
                    <a:cubicBezTo>
                      <a:pt x="64" y="78"/>
                      <a:pt x="64" y="78"/>
                      <a:pt x="64" y="78"/>
                    </a:cubicBezTo>
                    <a:cubicBezTo>
                      <a:pt x="119" y="78"/>
                      <a:pt x="119" y="78"/>
                      <a:pt x="119" y="78"/>
                    </a:cubicBezTo>
                    <a:cubicBezTo>
                      <a:pt x="122" y="78"/>
                      <a:pt x="125" y="75"/>
                      <a:pt x="125" y="72"/>
                    </a:cubicBezTo>
                    <a:cubicBezTo>
                      <a:pt x="125" y="6"/>
                      <a:pt x="125" y="6"/>
                      <a:pt x="125" y="6"/>
                    </a:cubicBezTo>
                    <a:cubicBezTo>
                      <a:pt x="125" y="3"/>
                      <a:pt x="122" y="0"/>
                      <a:pt x="119" y="0"/>
                    </a:cubicBezTo>
                    <a:close/>
                    <a:moveTo>
                      <a:pt x="118" y="14"/>
                    </a:moveTo>
                    <a:cubicBezTo>
                      <a:pt x="118" y="71"/>
                      <a:pt x="118" y="71"/>
                      <a:pt x="118" y="71"/>
                    </a:cubicBezTo>
                    <a:cubicBezTo>
                      <a:pt x="7" y="71"/>
                      <a:pt x="7" y="71"/>
                      <a:pt x="7" y="71"/>
                    </a:cubicBezTo>
                    <a:cubicBezTo>
                      <a:pt x="7" y="69"/>
                      <a:pt x="7" y="69"/>
                      <a:pt x="7" y="69"/>
                    </a:cubicBezTo>
                    <a:cubicBezTo>
                      <a:pt x="7" y="7"/>
                      <a:pt x="7" y="7"/>
                      <a:pt x="7" y="7"/>
                    </a:cubicBezTo>
                    <a:cubicBezTo>
                      <a:pt x="118" y="7"/>
                      <a:pt x="118" y="7"/>
                      <a:pt x="118" y="7"/>
                    </a:cubicBezTo>
                    <a:lnTo>
                      <a:pt x="118" y="14"/>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35">
                <a:extLst>
                  <a:ext uri="{FF2B5EF4-FFF2-40B4-BE49-F238E27FC236}">
                    <a16:creationId xmlns:a16="http://schemas.microsoft.com/office/drawing/2014/main" id="{A5DB73F0-C112-4401-B9ED-0BC73A76330B}"/>
                  </a:ext>
                </a:extLst>
              </p:cNvPr>
              <p:cNvSpPr>
                <a:spLocks noEditPoints="1"/>
              </p:cNvSpPr>
              <p:nvPr userDrawn="1"/>
            </p:nvSpPr>
            <p:spPr bwMode="auto">
              <a:xfrm>
                <a:off x="8393113" y="1939925"/>
                <a:ext cx="376237" cy="1325563"/>
              </a:xfrm>
              <a:custGeom>
                <a:avLst/>
                <a:gdLst>
                  <a:gd name="T0" fmla="*/ 89 w 237"/>
                  <a:gd name="T1" fmla="*/ 31 h 835"/>
                  <a:gd name="T2" fmla="*/ 237 w 237"/>
                  <a:gd name="T3" fmla="*/ 835 h 835"/>
                  <a:gd name="T4" fmla="*/ 146 w 237"/>
                  <a:gd name="T5" fmla="*/ 0 h 835"/>
                  <a:gd name="T6" fmla="*/ 21 w 237"/>
                  <a:gd name="T7" fmla="*/ 512 h 835"/>
                  <a:gd name="T8" fmla="*/ 55 w 237"/>
                  <a:gd name="T9" fmla="*/ 445 h 835"/>
                  <a:gd name="T10" fmla="*/ 55 w 237"/>
                  <a:gd name="T11" fmla="*/ 410 h 835"/>
                  <a:gd name="T12" fmla="*/ 21 w 237"/>
                  <a:gd name="T13" fmla="*/ 344 h 835"/>
                  <a:gd name="T14" fmla="*/ 55 w 237"/>
                  <a:gd name="T15" fmla="*/ 344 h 835"/>
                  <a:gd name="T16" fmla="*/ 21 w 237"/>
                  <a:gd name="T17" fmla="*/ 260 h 835"/>
                  <a:gd name="T18" fmla="*/ 55 w 237"/>
                  <a:gd name="T19" fmla="*/ 244 h 835"/>
                  <a:gd name="T20" fmla="*/ 55 w 237"/>
                  <a:gd name="T21" fmla="*/ 210 h 835"/>
                  <a:gd name="T22" fmla="*/ 21 w 237"/>
                  <a:gd name="T23" fmla="*/ 194 h 835"/>
                  <a:gd name="T24" fmla="*/ 55 w 237"/>
                  <a:gd name="T25" fmla="*/ 194 h 835"/>
                  <a:gd name="T26" fmla="*/ 21 w 237"/>
                  <a:gd name="T27" fmla="*/ 59 h 835"/>
                  <a:gd name="T28" fmla="*/ 108 w 237"/>
                  <a:gd name="T29" fmla="*/ 495 h 835"/>
                  <a:gd name="T30" fmla="*/ 108 w 237"/>
                  <a:gd name="T31" fmla="*/ 460 h 835"/>
                  <a:gd name="T32" fmla="*/ 74 w 237"/>
                  <a:gd name="T33" fmla="*/ 445 h 835"/>
                  <a:gd name="T34" fmla="*/ 108 w 237"/>
                  <a:gd name="T35" fmla="*/ 445 h 835"/>
                  <a:gd name="T36" fmla="*/ 74 w 237"/>
                  <a:gd name="T37" fmla="*/ 360 h 835"/>
                  <a:gd name="T38" fmla="*/ 108 w 237"/>
                  <a:gd name="T39" fmla="*/ 344 h 835"/>
                  <a:gd name="T40" fmla="*/ 108 w 237"/>
                  <a:gd name="T41" fmla="*/ 310 h 835"/>
                  <a:gd name="T42" fmla="*/ 74 w 237"/>
                  <a:gd name="T43" fmla="*/ 244 h 835"/>
                  <a:gd name="T44" fmla="*/ 108 w 237"/>
                  <a:gd name="T45" fmla="*/ 244 h 835"/>
                  <a:gd name="T46" fmla="*/ 74 w 237"/>
                  <a:gd name="T47" fmla="*/ 59 h 835"/>
                  <a:gd name="T48" fmla="*/ 163 w 237"/>
                  <a:gd name="T49" fmla="*/ 545 h 835"/>
                  <a:gd name="T50" fmla="*/ 163 w 237"/>
                  <a:gd name="T51" fmla="*/ 512 h 835"/>
                  <a:gd name="T52" fmla="*/ 127 w 237"/>
                  <a:gd name="T53" fmla="*/ 445 h 835"/>
                  <a:gd name="T54" fmla="*/ 163 w 237"/>
                  <a:gd name="T55" fmla="*/ 445 h 835"/>
                  <a:gd name="T56" fmla="*/ 127 w 237"/>
                  <a:gd name="T57" fmla="*/ 310 h 835"/>
                  <a:gd name="T58" fmla="*/ 163 w 237"/>
                  <a:gd name="T59" fmla="*/ 294 h 835"/>
                  <a:gd name="T60" fmla="*/ 163 w 237"/>
                  <a:gd name="T61" fmla="*/ 260 h 835"/>
                  <a:gd name="T62" fmla="*/ 127 w 237"/>
                  <a:gd name="T63" fmla="*/ 244 h 835"/>
                  <a:gd name="T64" fmla="*/ 163 w 237"/>
                  <a:gd name="T65" fmla="*/ 244 h 835"/>
                  <a:gd name="T66" fmla="*/ 127 w 237"/>
                  <a:gd name="T67" fmla="*/ 161 h 835"/>
                  <a:gd name="T68" fmla="*/ 163 w 237"/>
                  <a:gd name="T69" fmla="*/ 144 h 835"/>
                  <a:gd name="T70" fmla="*/ 163 w 237"/>
                  <a:gd name="T71" fmla="*/ 109 h 835"/>
                  <a:gd name="T72" fmla="*/ 216 w 237"/>
                  <a:gd name="T73" fmla="*/ 59 h 835"/>
                  <a:gd name="T74" fmla="*/ 180 w 237"/>
                  <a:gd name="T75" fmla="*/ 59 h 835"/>
                  <a:gd name="T76" fmla="*/ 216 w 237"/>
                  <a:gd name="T77" fmla="*/ 144 h 835"/>
                  <a:gd name="T78" fmla="*/ 180 w 237"/>
                  <a:gd name="T79" fmla="*/ 161 h 835"/>
                  <a:gd name="T80" fmla="*/ 180 w 237"/>
                  <a:gd name="T81" fmla="*/ 194 h 835"/>
                  <a:gd name="T82" fmla="*/ 216 w 237"/>
                  <a:gd name="T83" fmla="*/ 260 h 835"/>
                  <a:gd name="T84" fmla="*/ 180 w 237"/>
                  <a:gd name="T85" fmla="*/ 260 h 835"/>
                  <a:gd name="T86" fmla="*/ 216 w 237"/>
                  <a:gd name="T87" fmla="*/ 344 h 835"/>
                  <a:gd name="T88" fmla="*/ 180 w 237"/>
                  <a:gd name="T89" fmla="*/ 360 h 835"/>
                  <a:gd name="T90" fmla="*/ 180 w 237"/>
                  <a:gd name="T91" fmla="*/ 393 h 835"/>
                  <a:gd name="T92" fmla="*/ 216 w 237"/>
                  <a:gd name="T93" fmla="*/ 410 h 835"/>
                  <a:gd name="T94" fmla="*/ 180 w 237"/>
                  <a:gd name="T95" fmla="*/ 410 h 835"/>
                  <a:gd name="T96" fmla="*/ 216 w 237"/>
                  <a:gd name="T97" fmla="*/ 495 h 835"/>
                  <a:gd name="T98" fmla="*/ 163 w 237"/>
                  <a:gd name="T99" fmla="*/ 59 h 835"/>
                  <a:gd name="T100" fmla="*/ 127 w 237"/>
                  <a:gd name="T101" fmla="*/ 59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7" h="835">
                    <a:moveTo>
                      <a:pt x="146" y="0"/>
                    </a:moveTo>
                    <a:lnTo>
                      <a:pt x="89" y="0"/>
                    </a:lnTo>
                    <a:lnTo>
                      <a:pt x="89" y="31"/>
                    </a:lnTo>
                    <a:lnTo>
                      <a:pt x="0" y="31"/>
                    </a:lnTo>
                    <a:lnTo>
                      <a:pt x="0" y="835"/>
                    </a:lnTo>
                    <a:lnTo>
                      <a:pt x="237" y="835"/>
                    </a:lnTo>
                    <a:lnTo>
                      <a:pt x="237" y="31"/>
                    </a:lnTo>
                    <a:lnTo>
                      <a:pt x="146" y="31"/>
                    </a:lnTo>
                    <a:lnTo>
                      <a:pt x="146" y="0"/>
                    </a:lnTo>
                    <a:close/>
                    <a:moveTo>
                      <a:pt x="55" y="545"/>
                    </a:moveTo>
                    <a:lnTo>
                      <a:pt x="21" y="545"/>
                    </a:lnTo>
                    <a:lnTo>
                      <a:pt x="21" y="512"/>
                    </a:lnTo>
                    <a:lnTo>
                      <a:pt x="55" y="512"/>
                    </a:lnTo>
                    <a:lnTo>
                      <a:pt x="55" y="545"/>
                    </a:lnTo>
                    <a:close/>
                    <a:moveTo>
                      <a:pt x="55" y="445"/>
                    </a:moveTo>
                    <a:lnTo>
                      <a:pt x="21" y="445"/>
                    </a:lnTo>
                    <a:lnTo>
                      <a:pt x="21" y="410"/>
                    </a:lnTo>
                    <a:lnTo>
                      <a:pt x="55" y="410"/>
                    </a:lnTo>
                    <a:lnTo>
                      <a:pt x="55" y="445"/>
                    </a:lnTo>
                    <a:close/>
                    <a:moveTo>
                      <a:pt x="55" y="344"/>
                    </a:moveTo>
                    <a:lnTo>
                      <a:pt x="21" y="344"/>
                    </a:lnTo>
                    <a:lnTo>
                      <a:pt x="21" y="310"/>
                    </a:lnTo>
                    <a:lnTo>
                      <a:pt x="55" y="310"/>
                    </a:lnTo>
                    <a:lnTo>
                      <a:pt x="55" y="344"/>
                    </a:lnTo>
                    <a:close/>
                    <a:moveTo>
                      <a:pt x="55" y="294"/>
                    </a:moveTo>
                    <a:lnTo>
                      <a:pt x="21" y="294"/>
                    </a:lnTo>
                    <a:lnTo>
                      <a:pt x="21" y="260"/>
                    </a:lnTo>
                    <a:lnTo>
                      <a:pt x="55" y="260"/>
                    </a:lnTo>
                    <a:lnTo>
                      <a:pt x="55" y="294"/>
                    </a:lnTo>
                    <a:close/>
                    <a:moveTo>
                      <a:pt x="55" y="244"/>
                    </a:moveTo>
                    <a:lnTo>
                      <a:pt x="21" y="244"/>
                    </a:lnTo>
                    <a:lnTo>
                      <a:pt x="21" y="210"/>
                    </a:lnTo>
                    <a:lnTo>
                      <a:pt x="55" y="210"/>
                    </a:lnTo>
                    <a:lnTo>
                      <a:pt x="55" y="244"/>
                    </a:lnTo>
                    <a:close/>
                    <a:moveTo>
                      <a:pt x="55" y="194"/>
                    </a:moveTo>
                    <a:lnTo>
                      <a:pt x="21" y="194"/>
                    </a:lnTo>
                    <a:lnTo>
                      <a:pt x="21" y="161"/>
                    </a:lnTo>
                    <a:lnTo>
                      <a:pt x="55" y="161"/>
                    </a:lnTo>
                    <a:lnTo>
                      <a:pt x="55" y="194"/>
                    </a:lnTo>
                    <a:close/>
                    <a:moveTo>
                      <a:pt x="55" y="94"/>
                    </a:moveTo>
                    <a:lnTo>
                      <a:pt x="21" y="94"/>
                    </a:lnTo>
                    <a:lnTo>
                      <a:pt x="21" y="59"/>
                    </a:lnTo>
                    <a:lnTo>
                      <a:pt x="55" y="59"/>
                    </a:lnTo>
                    <a:lnTo>
                      <a:pt x="55" y="94"/>
                    </a:lnTo>
                    <a:close/>
                    <a:moveTo>
                      <a:pt x="108" y="495"/>
                    </a:moveTo>
                    <a:lnTo>
                      <a:pt x="74" y="495"/>
                    </a:lnTo>
                    <a:lnTo>
                      <a:pt x="74" y="460"/>
                    </a:lnTo>
                    <a:lnTo>
                      <a:pt x="108" y="460"/>
                    </a:lnTo>
                    <a:lnTo>
                      <a:pt x="108" y="495"/>
                    </a:lnTo>
                    <a:close/>
                    <a:moveTo>
                      <a:pt x="108" y="445"/>
                    </a:moveTo>
                    <a:lnTo>
                      <a:pt x="74" y="445"/>
                    </a:lnTo>
                    <a:lnTo>
                      <a:pt x="74" y="410"/>
                    </a:lnTo>
                    <a:lnTo>
                      <a:pt x="108" y="410"/>
                    </a:lnTo>
                    <a:lnTo>
                      <a:pt x="108" y="445"/>
                    </a:lnTo>
                    <a:close/>
                    <a:moveTo>
                      <a:pt x="108" y="393"/>
                    </a:moveTo>
                    <a:lnTo>
                      <a:pt x="74" y="393"/>
                    </a:lnTo>
                    <a:lnTo>
                      <a:pt x="74" y="360"/>
                    </a:lnTo>
                    <a:lnTo>
                      <a:pt x="108" y="360"/>
                    </a:lnTo>
                    <a:lnTo>
                      <a:pt x="108" y="393"/>
                    </a:lnTo>
                    <a:close/>
                    <a:moveTo>
                      <a:pt x="108" y="344"/>
                    </a:moveTo>
                    <a:lnTo>
                      <a:pt x="74" y="344"/>
                    </a:lnTo>
                    <a:lnTo>
                      <a:pt x="74" y="310"/>
                    </a:lnTo>
                    <a:lnTo>
                      <a:pt x="108" y="310"/>
                    </a:lnTo>
                    <a:lnTo>
                      <a:pt x="108" y="344"/>
                    </a:lnTo>
                    <a:close/>
                    <a:moveTo>
                      <a:pt x="108" y="244"/>
                    </a:moveTo>
                    <a:lnTo>
                      <a:pt x="74" y="244"/>
                    </a:lnTo>
                    <a:lnTo>
                      <a:pt x="74" y="210"/>
                    </a:lnTo>
                    <a:lnTo>
                      <a:pt x="108" y="210"/>
                    </a:lnTo>
                    <a:lnTo>
                      <a:pt x="108" y="244"/>
                    </a:lnTo>
                    <a:close/>
                    <a:moveTo>
                      <a:pt x="108" y="94"/>
                    </a:moveTo>
                    <a:lnTo>
                      <a:pt x="74" y="94"/>
                    </a:lnTo>
                    <a:lnTo>
                      <a:pt x="74" y="59"/>
                    </a:lnTo>
                    <a:lnTo>
                      <a:pt x="108" y="59"/>
                    </a:lnTo>
                    <a:lnTo>
                      <a:pt x="108" y="94"/>
                    </a:lnTo>
                    <a:close/>
                    <a:moveTo>
                      <a:pt x="163" y="545"/>
                    </a:moveTo>
                    <a:lnTo>
                      <a:pt x="127" y="545"/>
                    </a:lnTo>
                    <a:lnTo>
                      <a:pt x="127" y="512"/>
                    </a:lnTo>
                    <a:lnTo>
                      <a:pt x="163" y="512"/>
                    </a:lnTo>
                    <a:lnTo>
                      <a:pt x="163" y="545"/>
                    </a:lnTo>
                    <a:close/>
                    <a:moveTo>
                      <a:pt x="163" y="445"/>
                    </a:moveTo>
                    <a:lnTo>
                      <a:pt x="127" y="445"/>
                    </a:lnTo>
                    <a:lnTo>
                      <a:pt x="127" y="410"/>
                    </a:lnTo>
                    <a:lnTo>
                      <a:pt x="163" y="410"/>
                    </a:lnTo>
                    <a:lnTo>
                      <a:pt x="163" y="445"/>
                    </a:lnTo>
                    <a:close/>
                    <a:moveTo>
                      <a:pt x="163" y="344"/>
                    </a:moveTo>
                    <a:lnTo>
                      <a:pt x="127" y="344"/>
                    </a:lnTo>
                    <a:lnTo>
                      <a:pt x="127" y="310"/>
                    </a:lnTo>
                    <a:lnTo>
                      <a:pt x="163" y="310"/>
                    </a:lnTo>
                    <a:lnTo>
                      <a:pt x="163" y="344"/>
                    </a:lnTo>
                    <a:close/>
                    <a:moveTo>
                      <a:pt x="163" y="294"/>
                    </a:moveTo>
                    <a:lnTo>
                      <a:pt x="127" y="294"/>
                    </a:lnTo>
                    <a:lnTo>
                      <a:pt x="127" y="260"/>
                    </a:lnTo>
                    <a:lnTo>
                      <a:pt x="163" y="260"/>
                    </a:lnTo>
                    <a:lnTo>
                      <a:pt x="163" y="294"/>
                    </a:lnTo>
                    <a:close/>
                    <a:moveTo>
                      <a:pt x="163" y="244"/>
                    </a:moveTo>
                    <a:lnTo>
                      <a:pt x="127" y="244"/>
                    </a:lnTo>
                    <a:lnTo>
                      <a:pt x="127" y="210"/>
                    </a:lnTo>
                    <a:lnTo>
                      <a:pt x="163" y="210"/>
                    </a:lnTo>
                    <a:lnTo>
                      <a:pt x="163" y="244"/>
                    </a:lnTo>
                    <a:close/>
                    <a:moveTo>
                      <a:pt x="163" y="194"/>
                    </a:moveTo>
                    <a:lnTo>
                      <a:pt x="127" y="194"/>
                    </a:lnTo>
                    <a:lnTo>
                      <a:pt x="127" y="161"/>
                    </a:lnTo>
                    <a:lnTo>
                      <a:pt x="163" y="161"/>
                    </a:lnTo>
                    <a:lnTo>
                      <a:pt x="163" y="194"/>
                    </a:lnTo>
                    <a:close/>
                    <a:moveTo>
                      <a:pt x="163" y="144"/>
                    </a:moveTo>
                    <a:lnTo>
                      <a:pt x="127" y="144"/>
                    </a:lnTo>
                    <a:lnTo>
                      <a:pt x="127" y="109"/>
                    </a:lnTo>
                    <a:lnTo>
                      <a:pt x="163" y="109"/>
                    </a:lnTo>
                    <a:lnTo>
                      <a:pt x="163" y="144"/>
                    </a:lnTo>
                    <a:close/>
                    <a:moveTo>
                      <a:pt x="180" y="59"/>
                    </a:moveTo>
                    <a:lnTo>
                      <a:pt x="216" y="59"/>
                    </a:lnTo>
                    <a:lnTo>
                      <a:pt x="216" y="94"/>
                    </a:lnTo>
                    <a:lnTo>
                      <a:pt x="180" y="94"/>
                    </a:lnTo>
                    <a:lnTo>
                      <a:pt x="180" y="59"/>
                    </a:lnTo>
                    <a:close/>
                    <a:moveTo>
                      <a:pt x="180" y="109"/>
                    </a:moveTo>
                    <a:lnTo>
                      <a:pt x="216" y="109"/>
                    </a:lnTo>
                    <a:lnTo>
                      <a:pt x="216" y="144"/>
                    </a:lnTo>
                    <a:lnTo>
                      <a:pt x="180" y="144"/>
                    </a:lnTo>
                    <a:lnTo>
                      <a:pt x="180" y="109"/>
                    </a:lnTo>
                    <a:close/>
                    <a:moveTo>
                      <a:pt x="180" y="161"/>
                    </a:moveTo>
                    <a:lnTo>
                      <a:pt x="216" y="161"/>
                    </a:lnTo>
                    <a:lnTo>
                      <a:pt x="216" y="194"/>
                    </a:lnTo>
                    <a:lnTo>
                      <a:pt x="180" y="194"/>
                    </a:lnTo>
                    <a:lnTo>
                      <a:pt x="180" y="161"/>
                    </a:lnTo>
                    <a:close/>
                    <a:moveTo>
                      <a:pt x="180" y="260"/>
                    </a:moveTo>
                    <a:lnTo>
                      <a:pt x="216" y="260"/>
                    </a:lnTo>
                    <a:lnTo>
                      <a:pt x="216" y="294"/>
                    </a:lnTo>
                    <a:lnTo>
                      <a:pt x="180" y="294"/>
                    </a:lnTo>
                    <a:lnTo>
                      <a:pt x="180" y="260"/>
                    </a:lnTo>
                    <a:close/>
                    <a:moveTo>
                      <a:pt x="180" y="310"/>
                    </a:moveTo>
                    <a:lnTo>
                      <a:pt x="216" y="310"/>
                    </a:lnTo>
                    <a:lnTo>
                      <a:pt x="216" y="344"/>
                    </a:lnTo>
                    <a:lnTo>
                      <a:pt x="180" y="344"/>
                    </a:lnTo>
                    <a:lnTo>
                      <a:pt x="180" y="310"/>
                    </a:lnTo>
                    <a:close/>
                    <a:moveTo>
                      <a:pt x="180" y="360"/>
                    </a:moveTo>
                    <a:lnTo>
                      <a:pt x="216" y="360"/>
                    </a:lnTo>
                    <a:lnTo>
                      <a:pt x="216" y="393"/>
                    </a:lnTo>
                    <a:lnTo>
                      <a:pt x="180" y="393"/>
                    </a:lnTo>
                    <a:lnTo>
                      <a:pt x="180" y="360"/>
                    </a:lnTo>
                    <a:close/>
                    <a:moveTo>
                      <a:pt x="180" y="410"/>
                    </a:moveTo>
                    <a:lnTo>
                      <a:pt x="216" y="410"/>
                    </a:lnTo>
                    <a:lnTo>
                      <a:pt x="216" y="445"/>
                    </a:lnTo>
                    <a:lnTo>
                      <a:pt x="180" y="445"/>
                    </a:lnTo>
                    <a:lnTo>
                      <a:pt x="180" y="410"/>
                    </a:lnTo>
                    <a:close/>
                    <a:moveTo>
                      <a:pt x="180" y="460"/>
                    </a:moveTo>
                    <a:lnTo>
                      <a:pt x="216" y="460"/>
                    </a:lnTo>
                    <a:lnTo>
                      <a:pt x="216" y="495"/>
                    </a:lnTo>
                    <a:lnTo>
                      <a:pt x="180" y="495"/>
                    </a:lnTo>
                    <a:lnTo>
                      <a:pt x="180" y="460"/>
                    </a:lnTo>
                    <a:close/>
                    <a:moveTo>
                      <a:pt x="163" y="59"/>
                    </a:moveTo>
                    <a:lnTo>
                      <a:pt x="163" y="94"/>
                    </a:lnTo>
                    <a:lnTo>
                      <a:pt x="127" y="94"/>
                    </a:lnTo>
                    <a:lnTo>
                      <a:pt x="127" y="59"/>
                    </a:lnTo>
                    <a:lnTo>
                      <a:pt x="163" y="59"/>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6" name="Freeform 36">
              <a:extLst>
                <a:ext uri="{FF2B5EF4-FFF2-40B4-BE49-F238E27FC236}">
                  <a16:creationId xmlns:a16="http://schemas.microsoft.com/office/drawing/2014/main" id="{098C7A68-9725-40D6-BBA6-81B0491DAC99}"/>
                </a:ext>
              </a:extLst>
            </p:cNvPr>
            <p:cNvSpPr>
              <a:spLocks/>
            </p:cNvSpPr>
            <p:nvPr userDrawn="1"/>
          </p:nvSpPr>
          <p:spPr bwMode="auto">
            <a:xfrm>
              <a:off x="4691063" y="3268663"/>
              <a:ext cx="4183062" cy="1514475"/>
            </a:xfrm>
            <a:custGeom>
              <a:avLst/>
              <a:gdLst>
                <a:gd name="T0" fmla="*/ 133 w 1391"/>
                <a:gd name="T1" fmla="*/ 133 h 516"/>
                <a:gd name="T2" fmla="*/ 223 w 1391"/>
                <a:gd name="T3" fmla="*/ 133 h 516"/>
                <a:gd name="T4" fmla="*/ 193 w 1391"/>
                <a:gd name="T5" fmla="*/ 204 h 516"/>
                <a:gd name="T6" fmla="*/ 292 w 1391"/>
                <a:gd name="T7" fmla="*/ 303 h 516"/>
                <a:gd name="T8" fmla="*/ 363 w 1391"/>
                <a:gd name="T9" fmla="*/ 272 h 516"/>
                <a:gd name="T10" fmla="*/ 621 w 1391"/>
                <a:gd name="T11" fmla="*/ 516 h 516"/>
                <a:gd name="T12" fmla="*/ 877 w 1391"/>
                <a:gd name="T13" fmla="*/ 283 h 516"/>
                <a:gd name="T14" fmla="*/ 1025 w 1391"/>
                <a:gd name="T15" fmla="*/ 361 h 516"/>
                <a:gd name="T16" fmla="*/ 1203 w 1391"/>
                <a:gd name="T17" fmla="*/ 182 h 516"/>
                <a:gd name="T18" fmla="*/ 1197 w 1391"/>
                <a:gd name="T19" fmla="*/ 133 h 516"/>
                <a:gd name="T20" fmla="*/ 1258 w 1391"/>
                <a:gd name="T21" fmla="*/ 133 h 516"/>
                <a:gd name="T22" fmla="*/ 1391 w 1391"/>
                <a:gd name="T23" fmla="*/ 0 h 516"/>
                <a:gd name="T24" fmla="*/ 0 w 1391"/>
                <a:gd name="T25" fmla="*/ 0 h 516"/>
                <a:gd name="T26" fmla="*/ 133 w 1391"/>
                <a:gd name="T27" fmla="*/ 13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1" h="516">
                  <a:moveTo>
                    <a:pt x="133" y="133"/>
                  </a:moveTo>
                  <a:cubicBezTo>
                    <a:pt x="223" y="133"/>
                    <a:pt x="223" y="133"/>
                    <a:pt x="223" y="133"/>
                  </a:cubicBezTo>
                  <a:cubicBezTo>
                    <a:pt x="205" y="151"/>
                    <a:pt x="193" y="176"/>
                    <a:pt x="193" y="204"/>
                  </a:cubicBezTo>
                  <a:cubicBezTo>
                    <a:pt x="193" y="259"/>
                    <a:pt x="238" y="303"/>
                    <a:pt x="292" y="303"/>
                  </a:cubicBezTo>
                  <a:cubicBezTo>
                    <a:pt x="320" y="303"/>
                    <a:pt x="346" y="291"/>
                    <a:pt x="363" y="272"/>
                  </a:cubicBezTo>
                  <a:cubicBezTo>
                    <a:pt x="371" y="408"/>
                    <a:pt x="483" y="516"/>
                    <a:pt x="621" y="516"/>
                  </a:cubicBezTo>
                  <a:cubicBezTo>
                    <a:pt x="755" y="516"/>
                    <a:pt x="865" y="414"/>
                    <a:pt x="877" y="283"/>
                  </a:cubicBezTo>
                  <a:cubicBezTo>
                    <a:pt x="910" y="330"/>
                    <a:pt x="964" y="361"/>
                    <a:pt x="1025" y="361"/>
                  </a:cubicBezTo>
                  <a:cubicBezTo>
                    <a:pt x="1123" y="361"/>
                    <a:pt x="1203" y="281"/>
                    <a:pt x="1203" y="182"/>
                  </a:cubicBezTo>
                  <a:cubicBezTo>
                    <a:pt x="1203" y="165"/>
                    <a:pt x="1201" y="149"/>
                    <a:pt x="1197" y="133"/>
                  </a:cubicBezTo>
                  <a:cubicBezTo>
                    <a:pt x="1258" y="133"/>
                    <a:pt x="1258" y="133"/>
                    <a:pt x="1258" y="133"/>
                  </a:cubicBezTo>
                  <a:cubicBezTo>
                    <a:pt x="1332" y="133"/>
                    <a:pt x="1391" y="73"/>
                    <a:pt x="1391" y="0"/>
                  </a:cubicBezTo>
                  <a:cubicBezTo>
                    <a:pt x="0" y="0"/>
                    <a:pt x="0" y="0"/>
                    <a:pt x="0" y="0"/>
                  </a:cubicBezTo>
                  <a:cubicBezTo>
                    <a:pt x="0" y="73"/>
                    <a:pt x="60" y="133"/>
                    <a:pt x="133" y="133"/>
                  </a:cubicBezTo>
                  <a:close/>
                </a:path>
              </a:pathLst>
            </a:custGeom>
            <a:solidFill>
              <a:srgbClr val="340C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7">
              <a:extLst>
                <a:ext uri="{FF2B5EF4-FFF2-40B4-BE49-F238E27FC236}">
                  <a16:creationId xmlns:a16="http://schemas.microsoft.com/office/drawing/2014/main" id="{1C5011A8-1822-4CD4-B87E-5B454DBA639D}"/>
                </a:ext>
              </a:extLst>
            </p:cNvPr>
            <p:cNvSpPr>
              <a:spLocks/>
            </p:cNvSpPr>
            <p:nvPr userDrawn="1"/>
          </p:nvSpPr>
          <p:spPr bwMode="auto">
            <a:xfrm>
              <a:off x="4768850" y="3268663"/>
              <a:ext cx="4184650" cy="1514475"/>
            </a:xfrm>
            <a:custGeom>
              <a:avLst/>
              <a:gdLst>
                <a:gd name="T0" fmla="*/ 133 w 1391"/>
                <a:gd name="T1" fmla="*/ 133 h 516"/>
                <a:gd name="T2" fmla="*/ 222 w 1391"/>
                <a:gd name="T3" fmla="*/ 133 h 516"/>
                <a:gd name="T4" fmla="*/ 193 w 1391"/>
                <a:gd name="T5" fmla="*/ 204 h 516"/>
                <a:gd name="T6" fmla="*/ 291 w 1391"/>
                <a:gd name="T7" fmla="*/ 303 h 516"/>
                <a:gd name="T8" fmla="*/ 363 w 1391"/>
                <a:gd name="T9" fmla="*/ 272 h 516"/>
                <a:gd name="T10" fmla="*/ 620 w 1391"/>
                <a:gd name="T11" fmla="*/ 516 h 516"/>
                <a:gd name="T12" fmla="*/ 877 w 1391"/>
                <a:gd name="T13" fmla="*/ 283 h 516"/>
                <a:gd name="T14" fmla="*/ 1024 w 1391"/>
                <a:gd name="T15" fmla="*/ 361 h 516"/>
                <a:gd name="T16" fmla="*/ 1203 w 1391"/>
                <a:gd name="T17" fmla="*/ 182 h 516"/>
                <a:gd name="T18" fmla="*/ 1196 w 1391"/>
                <a:gd name="T19" fmla="*/ 133 h 516"/>
                <a:gd name="T20" fmla="*/ 1258 w 1391"/>
                <a:gd name="T21" fmla="*/ 133 h 516"/>
                <a:gd name="T22" fmla="*/ 1391 w 1391"/>
                <a:gd name="T23" fmla="*/ 0 h 516"/>
                <a:gd name="T24" fmla="*/ 0 w 1391"/>
                <a:gd name="T25" fmla="*/ 0 h 516"/>
                <a:gd name="T26" fmla="*/ 133 w 1391"/>
                <a:gd name="T27" fmla="*/ 13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1" h="516">
                  <a:moveTo>
                    <a:pt x="133" y="133"/>
                  </a:moveTo>
                  <a:cubicBezTo>
                    <a:pt x="222" y="133"/>
                    <a:pt x="222" y="133"/>
                    <a:pt x="222" y="133"/>
                  </a:cubicBezTo>
                  <a:cubicBezTo>
                    <a:pt x="204" y="151"/>
                    <a:pt x="193" y="176"/>
                    <a:pt x="193" y="204"/>
                  </a:cubicBezTo>
                  <a:cubicBezTo>
                    <a:pt x="193" y="259"/>
                    <a:pt x="237" y="303"/>
                    <a:pt x="291" y="303"/>
                  </a:cubicBezTo>
                  <a:cubicBezTo>
                    <a:pt x="319" y="303"/>
                    <a:pt x="345" y="291"/>
                    <a:pt x="363" y="272"/>
                  </a:cubicBezTo>
                  <a:cubicBezTo>
                    <a:pt x="370" y="408"/>
                    <a:pt x="483" y="516"/>
                    <a:pt x="620" y="516"/>
                  </a:cubicBezTo>
                  <a:cubicBezTo>
                    <a:pt x="754" y="516"/>
                    <a:pt x="864" y="414"/>
                    <a:pt x="877" y="283"/>
                  </a:cubicBezTo>
                  <a:cubicBezTo>
                    <a:pt x="909" y="330"/>
                    <a:pt x="963" y="361"/>
                    <a:pt x="1024" y="361"/>
                  </a:cubicBezTo>
                  <a:cubicBezTo>
                    <a:pt x="1123" y="361"/>
                    <a:pt x="1203" y="281"/>
                    <a:pt x="1203" y="182"/>
                  </a:cubicBezTo>
                  <a:cubicBezTo>
                    <a:pt x="1203" y="165"/>
                    <a:pt x="1200" y="149"/>
                    <a:pt x="1196" y="133"/>
                  </a:cubicBezTo>
                  <a:cubicBezTo>
                    <a:pt x="1258" y="133"/>
                    <a:pt x="1258" y="133"/>
                    <a:pt x="1258" y="133"/>
                  </a:cubicBezTo>
                  <a:cubicBezTo>
                    <a:pt x="1331" y="133"/>
                    <a:pt x="1391" y="73"/>
                    <a:pt x="1391" y="0"/>
                  </a:cubicBezTo>
                  <a:cubicBezTo>
                    <a:pt x="0" y="0"/>
                    <a:pt x="0" y="0"/>
                    <a:pt x="0" y="0"/>
                  </a:cubicBezTo>
                  <a:cubicBezTo>
                    <a:pt x="0" y="73"/>
                    <a:pt x="59" y="133"/>
                    <a:pt x="133" y="133"/>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8">
              <a:extLst>
                <a:ext uri="{FF2B5EF4-FFF2-40B4-BE49-F238E27FC236}">
                  <a16:creationId xmlns:a16="http://schemas.microsoft.com/office/drawing/2014/main" id="{390DC409-DEBE-4B25-BD48-800E83C72717}"/>
                </a:ext>
              </a:extLst>
            </p:cNvPr>
            <p:cNvSpPr>
              <a:spLocks/>
            </p:cNvSpPr>
            <p:nvPr userDrawn="1"/>
          </p:nvSpPr>
          <p:spPr bwMode="auto">
            <a:xfrm>
              <a:off x="5678488" y="3268663"/>
              <a:ext cx="3275012" cy="1366838"/>
            </a:xfrm>
            <a:custGeom>
              <a:avLst/>
              <a:gdLst>
                <a:gd name="T0" fmla="*/ 575 w 1089"/>
                <a:gd name="T1" fmla="*/ 283 h 466"/>
                <a:gd name="T2" fmla="*/ 722 w 1089"/>
                <a:gd name="T3" fmla="*/ 361 h 466"/>
                <a:gd name="T4" fmla="*/ 901 w 1089"/>
                <a:gd name="T5" fmla="*/ 182 h 466"/>
                <a:gd name="T6" fmla="*/ 894 w 1089"/>
                <a:gd name="T7" fmla="*/ 133 h 466"/>
                <a:gd name="T8" fmla="*/ 956 w 1089"/>
                <a:gd name="T9" fmla="*/ 133 h 466"/>
                <a:gd name="T10" fmla="*/ 1089 w 1089"/>
                <a:gd name="T11" fmla="*/ 0 h 466"/>
                <a:gd name="T12" fmla="*/ 0 w 1089"/>
                <a:gd name="T13" fmla="*/ 0 h 466"/>
                <a:gd name="T14" fmla="*/ 0 w 1089"/>
                <a:gd name="T15" fmla="*/ 0 h 466"/>
                <a:gd name="T16" fmla="*/ 183 w 1089"/>
                <a:gd name="T17" fmla="*/ 183 h 466"/>
                <a:gd name="T18" fmla="*/ 239 w 1089"/>
                <a:gd name="T19" fmla="*/ 183 h 466"/>
                <a:gd name="T20" fmla="*/ 227 w 1089"/>
                <a:gd name="T21" fmla="*/ 240 h 466"/>
                <a:gd name="T22" fmla="*/ 370 w 1089"/>
                <a:gd name="T23" fmla="*/ 382 h 466"/>
                <a:gd name="T24" fmla="*/ 433 w 1089"/>
                <a:gd name="T25" fmla="*/ 368 h 466"/>
                <a:gd name="T26" fmla="*/ 470 w 1089"/>
                <a:gd name="T27" fmla="*/ 466 h 466"/>
                <a:gd name="T28" fmla="*/ 575 w 1089"/>
                <a:gd name="T29" fmla="*/ 28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466">
                  <a:moveTo>
                    <a:pt x="575" y="283"/>
                  </a:moveTo>
                  <a:cubicBezTo>
                    <a:pt x="607" y="330"/>
                    <a:pt x="661" y="361"/>
                    <a:pt x="722" y="361"/>
                  </a:cubicBezTo>
                  <a:cubicBezTo>
                    <a:pt x="821" y="361"/>
                    <a:pt x="901" y="281"/>
                    <a:pt x="901" y="182"/>
                  </a:cubicBezTo>
                  <a:cubicBezTo>
                    <a:pt x="901" y="165"/>
                    <a:pt x="898" y="149"/>
                    <a:pt x="894" y="133"/>
                  </a:cubicBezTo>
                  <a:cubicBezTo>
                    <a:pt x="956" y="133"/>
                    <a:pt x="956" y="133"/>
                    <a:pt x="956" y="133"/>
                  </a:cubicBezTo>
                  <a:cubicBezTo>
                    <a:pt x="1029" y="133"/>
                    <a:pt x="1089" y="73"/>
                    <a:pt x="1089" y="0"/>
                  </a:cubicBezTo>
                  <a:cubicBezTo>
                    <a:pt x="0" y="0"/>
                    <a:pt x="0" y="0"/>
                    <a:pt x="0" y="0"/>
                  </a:cubicBezTo>
                  <a:cubicBezTo>
                    <a:pt x="0" y="0"/>
                    <a:pt x="0" y="0"/>
                    <a:pt x="0" y="0"/>
                  </a:cubicBezTo>
                  <a:cubicBezTo>
                    <a:pt x="0" y="101"/>
                    <a:pt x="83" y="183"/>
                    <a:pt x="183" y="183"/>
                  </a:cubicBezTo>
                  <a:cubicBezTo>
                    <a:pt x="239" y="183"/>
                    <a:pt x="239" y="183"/>
                    <a:pt x="239" y="183"/>
                  </a:cubicBezTo>
                  <a:cubicBezTo>
                    <a:pt x="231" y="201"/>
                    <a:pt x="227" y="220"/>
                    <a:pt x="227" y="240"/>
                  </a:cubicBezTo>
                  <a:cubicBezTo>
                    <a:pt x="227" y="318"/>
                    <a:pt x="291" y="382"/>
                    <a:pt x="370" y="382"/>
                  </a:cubicBezTo>
                  <a:cubicBezTo>
                    <a:pt x="392" y="382"/>
                    <a:pt x="414" y="377"/>
                    <a:pt x="433" y="368"/>
                  </a:cubicBezTo>
                  <a:cubicBezTo>
                    <a:pt x="440" y="403"/>
                    <a:pt x="453" y="436"/>
                    <a:pt x="470" y="466"/>
                  </a:cubicBezTo>
                  <a:cubicBezTo>
                    <a:pt x="528" y="424"/>
                    <a:pt x="567" y="358"/>
                    <a:pt x="575" y="283"/>
                  </a:cubicBez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9">
              <a:extLst>
                <a:ext uri="{FF2B5EF4-FFF2-40B4-BE49-F238E27FC236}">
                  <a16:creationId xmlns:a16="http://schemas.microsoft.com/office/drawing/2014/main" id="{44BE5C77-0FB3-4843-9C63-F96964ABF4F4}"/>
                </a:ext>
              </a:extLst>
            </p:cNvPr>
            <p:cNvSpPr>
              <a:spLocks/>
            </p:cNvSpPr>
            <p:nvPr userDrawn="1"/>
          </p:nvSpPr>
          <p:spPr bwMode="auto">
            <a:xfrm>
              <a:off x="9236075" y="3268663"/>
              <a:ext cx="2959100" cy="1131888"/>
            </a:xfrm>
            <a:custGeom>
              <a:avLst/>
              <a:gdLst>
                <a:gd name="T0" fmla="*/ 885 w 984"/>
                <a:gd name="T1" fmla="*/ 98 h 386"/>
                <a:gd name="T2" fmla="*/ 856 w 984"/>
                <a:gd name="T3" fmla="*/ 98 h 386"/>
                <a:gd name="T4" fmla="*/ 866 w 984"/>
                <a:gd name="T5" fmla="*/ 142 h 386"/>
                <a:gd name="T6" fmla="*/ 756 w 984"/>
                <a:gd name="T7" fmla="*/ 252 h 386"/>
                <a:gd name="T8" fmla="*/ 734 w 984"/>
                <a:gd name="T9" fmla="*/ 250 h 386"/>
                <a:gd name="T10" fmla="*/ 552 w 984"/>
                <a:gd name="T11" fmla="*/ 386 h 386"/>
                <a:gd name="T12" fmla="*/ 378 w 984"/>
                <a:gd name="T13" fmla="*/ 272 h 386"/>
                <a:gd name="T14" fmla="*/ 278 w 984"/>
                <a:gd name="T15" fmla="*/ 312 h 386"/>
                <a:gd name="T16" fmla="*/ 134 w 984"/>
                <a:gd name="T17" fmla="*/ 167 h 386"/>
                <a:gd name="T18" fmla="*/ 152 w 984"/>
                <a:gd name="T19" fmla="*/ 98 h 386"/>
                <a:gd name="T20" fmla="*/ 100 w 984"/>
                <a:gd name="T21" fmla="*/ 98 h 386"/>
                <a:gd name="T22" fmla="*/ 0 w 984"/>
                <a:gd name="T23" fmla="*/ 0 h 386"/>
                <a:gd name="T24" fmla="*/ 984 w 984"/>
                <a:gd name="T25" fmla="*/ 0 h 386"/>
                <a:gd name="T26" fmla="*/ 885 w 984"/>
                <a:gd name="T27" fmla="*/ 9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4" h="386">
                  <a:moveTo>
                    <a:pt x="885" y="98"/>
                  </a:moveTo>
                  <a:cubicBezTo>
                    <a:pt x="856" y="98"/>
                    <a:pt x="856" y="98"/>
                    <a:pt x="856" y="98"/>
                  </a:cubicBezTo>
                  <a:cubicBezTo>
                    <a:pt x="862" y="111"/>
                    <a:pt x="866" y="126"/>
                    <a:pt x="866" y="142"/>
                  </a:cubicBezTo>
                  <a:cubicBezTo>
                    <a:pt x="866" y="203"/>
                    <a:pt x="817" y="252"/>
                    <a:pt x="756" y="252"/>
                  </a:cubicBezTo>
                  <a:cubicBezTo>
                    <a:pt x="749" y="252"/>
                    <a:pt x="741" y="251"/>
                    <a:pt x="734" y="250"/>
                  </a:cubicBezTo>
                  <a:cubicBezTo>
                    <a:pt x="711" y="329"/>
                    <a:pt x="638" y="386"/>
                    <a:pt x="552" y="386"/>
                  </a:cubicBezTo>
                  <a:cubicBezTo>
                    <a:pt x="474" y="386"/>
                    <a:pt x="407" y="339"/>
                    <a:pt x="378" y="272"/>
                  </a:cubicBezTo>
                  <a:cubicBezTo>
                    <a:pt x="352" y="296"/>
                    <a:pt x="317" y="312"/>
                    <a:pt x="278" y="312"/>
                  </a:cubicBezTo>
                  <a:cubicBezTo>
                    <a:pt x="199" y="312"/>
                    <a:pt x="134" y="247"/>
                    <a:pt x="134" y="167"/>
                  </a:cubicBezTo>
                  <a:cubicBezTo>
                    <a:pt x="134" y="142"/>
                    <a:pt x="141" y="118"/>
                    <a:pt x="152" y="98"/>
                  </a:cubicBezTo>
                  <a:cubicBezTo>
                    <a:pt x="100" y="98"/>
                    <a:pt x="100" y="98"/>
                    <a:pt x="100" y="98"/>
                  </a:cubicBezTo>
                  <a:cubicBezTo>
                    <a:pt x="45" y="98"/>
                    <a:pt x="1" y="54"/>
                    <a:pt x="0" y="0"/>
                  </a:cubicBezTo>
                  <a:cubicBezTo>
                    <a:pt x="984" y="0"/>
                    <a:pt x="984" y="0"/>
                    <a:pt x="984" y="0"/>
                  </a:cubicBezTo>
                  <a:cubicBezTo>
                    <a:pt x="984" y="54"/>
                    <a:pt x="939" y="98"/>
                    <a:pt x="885" y="98"/>
                  </a:cubicBez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0">
              <a:extLst>
                <a:ext uri="{FF2B5EF4-FFF2-40B4-BE49-F238E27FC236}">
                  <a16:creationId xmlns:a16="http://schemas.microsoft.com/office/drawing/2014/main" id="{AE1F7957-6A1D-469C-B4CF-DE28BCF84D4C}"/>
                </a:ext>
              </a:extLst>
            </p:cNvPr>
            <p:cNvSpPr>
              <a:spLocks/>
            </p:cNvSpPr>
            <p:nvPr userDrawn="1"/>
          </p:nvSpPr>
          <p:spPr bwMode="auto">
            <a:xfrm>
              <a:off x="9236075" y="3268663"/>
              <a:ext cx="1566862" cy="915988"/>
            </a:xfrm>
            <a:custGeom>
              <a:avLst/>
              <a:gdLst>
                <a:gd name="T0" fmla="*/ 300 w 521"/>
                <a:gd name="T1" fmla="*/ 199 h 312"/>
                <a:gd name="T2" fmla="*/ 322 w 521"/>
                <a:gd name="T3" fmla="*/ 199 h 312"/>
                <a:gd name="T4" fmla="*/ 463 w 521"/>
                <a:gd name="T5" fmla="*/ 141 h 312"/>
                <a:gd name="T6" fmla="*/ 521 w 521"/>
                <a:gd name="T7" fmla="*/ 0 h 312"/>
                <a:gd name="T8" fmla="*/ 0 w 521"/>
                <a:gd name="T9" fmla="*/ 0 h 312"/>
                <a:gd name="T10" fmla="*/ 100 w 521"/>
                <a:gd name="T11" fmla="*/ 98 h 312"/>
                <a:gd name="T12" fmla="*/ 152 w 521"/>
                <a:gd name="T13" fmla="*/ 98 h 312"/>
                <a:gd name="T14" fmla="*/ 134 w 521"/>
                <a:gd name="T15" fmla="*/ 167 h 312"/>
                <a:gd name="T16" fmla="*/ 278 w 521"/>
                <a:gd name="T17" fmla="*/ 312 h 312"/>
                <a:gd name="T18" fmla="*/ 281 w 521"/>
                <a:gd name="T19" fmla="*/ 312 h 312"/>
                <a:gd name="T20" fmla="*/ 300 w 521"/>
                <a:gd name="T21" fmla="*/ 214 h 312"/>
                <a:gd name="T22" fmla="*/ 300 w 521"/>
                <a:gd name="T23" fmla="*/ 19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312">
                  <a:moveTo>
                    <a:pt x="300" y="199"/>
                  </a:moveTo>
                  <a:cubicBezTo>
                    <a:pt x="322" y="199"/>
                    <a:pt x="322" y="199"/>
                    <a:pt x="322" y="199"/>
                  </a:cubicBezTo>
                  <a:cubicBezTo>
                    <a:pt x="376" y="199"/>
                    <a:pt x="425" y="178"/>
                    <a:pt x="463" y="141"/>
                  </a:cubicBezTo>
                  <a:cubicBezTo>
                    <a:pt x="501" y="103"/>
                    <a:pt x="521" y="53"/>
                    <a:pt x="521" y="0"/>
                  </a:cubicBezTo>
                  <a:cubicBezTo>
                    <a:pt x="0" y="0"/>
                    <a:pt x="0" y="0"/>
                    <a:pt x="0" y="0"/>
                  </a:cubicBezTo>
                  <a:cubicBezTo>
                    <a:pt x="1" y="54"/>
                    <a:pt x="45" y="98"/>
                    <a:pt x="100" y="98"/>
                  </a:cubicBezTo>
                  <a:cubicBezTo>
                    <a:pt x="152" y="98"/>
                    <a:pt x="152" y="98"/>
                    <a:pt x="152" y="98"/>
                  </a:cubicBezTo>
                  <a:cubicBezTo>
                    <a:pt x="141" y="118"/>
                    <a:pt x="134" y="142"/>
                    <a:pt x="134" y="167"/>
                  </a:cubicBezTo>
                  <a:cubicBezTo>
                    <a:pt x="134" y="247"/>
                    <a:pt x="199" y="312"/>
                    <a:pt x="278" y="312"/>
                  </a:cubicBezTo>
                  <a:cubicBezTo>
                    <a:pt x="279" y="312"/>
                    <a:pt x="280" y="312"/>
                    <a:pt x="281" y="312"/>
                  </a:cubicBezTo>
                  <a:cubicBezTo>
                    <a:pt x="294" y="281"/>
                    <a:pt x="300" y="248"/>
                    <a:pt x="300" y="214"/>
                  </a:cubicBezTo>
                  <a:cubicBezTo>
                    <a:pt x="300" y="209"/>
                    <a:pt x="300" y="204"/>
                    <a:pt x="300" y="199"/>
                  </a:cubicBez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1">
              <a:extLst>
                <a:ext uri="{FF2B5EF4-FFF2-40B4-BE49-F238E27FC236}">
                  <a16:creationId xmlns:a16="http://schemas.microsoft.com/office/drawing/2014/main" id="{D13DAAE8-6F31-41D1-AE10-D474F2D1F352}"/>
                </a:ext>
              </a:extLst>
            </p:cNvPr>
            <p:cNvSpPr>
              <a:spLocks/>
            </p:cNvSpPr>
            <p:nvPr userDrawn="1"/>
          </p:nvSpPr>
          <p:spPr bwMode="auto">
            <a:xfrm>
              <a:off x="5759450" y="3268663"/>
              <a:ext cx="4916487" cy="1778000"/>
            </a:xfrm>
            <a:custGeom>
              <a:avLst/>
              <a:gdLst>
                <a:gd name="T0" fmla="*/ 156 w 1635"/>
                <a:gd name="T1" fmla="*/ 156 h 606"/>
                <a:gd name="T2" fmla="*/ 262 w 1635"/>
                <a:gd name="T3" fmla="*/ 156 h 606"/>
                <a:gd name="T4" fmla="*/ 227 w 1635"/>
                <a:gd name="T5" fmla="*/ 240 h 606"/>
                <a:gd name="T6" fmla="*/ 343 w 1635"/>
                <a:gd name="T7" fmla="*/ 356 h 606"/>
                <a:gd name="T8" fmla="*/ 427 w 1635"/>
                <a:gd name="T9" fmla="*/ 320 h 606"/>
                <a:gd name="T10" fmla="*/ 729 w 1635"/>
                <a:gd name="T11" fmla="*/ 606 h 606"/>
                <a:gd name="T12" fmla="*/ 1031 w 1635"/>
                <a:gd name="T13" fmla="*/ 333 h 606"/>
                <a:gd name="T14" fmla="*/ 1204 w 1635"/>
                <a:gd name="T15" fmla="*/ 424 h 606"/>
                <a:gd name="T16" fmla="*/ 1414 w 1635"/>
                <a:gd name="T17" fmla="*/ 214 h 606"/>
                <a:gd name="T18" fmla="*/ 1406 w 1635"/>
                <a:gd name="T19" fmla="*/ 156 h 606"/>
                <a:gd name="T20" fmla="*/ 1478 w 1635"/>
                <a:gd name="T21" fmla="*/ 156 h 606"/>
                <a:gd name="T22" fmla="*/ 1635 w 1635"/>
                <a:gd name="T23" fmla="*/ 0 h 606"/>
                <a:gd name="T24" fmla="*/ 0 w 1635"/>
                <a:gd name="T25" fmla="*/ 0 h 606"/>
                <a:gd name="T26" fmla="*/ 156 w 1635"/>
                <a:gd name="T27" fmla="*/ 15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5" h="606">
                  <a:moveTo>
                    <a:pt x="156" y="156"/>
                  </a:moveTo>
                  <a:cubicBezTo>
                    <a:pt x="262" y="156"/>
                    <a:pt x="262" y="156"/>
                    <a:pt x="262" y="156"/>
                  </a:cubicBezTo>
                  <a:cubicBezTo>
                    <a:pt x="240" y="177"/>
                    <a:pt x="227" y="207"/>
                    <a:pt x="227" y="240"/>
                  </a:cubicBezTo>
                  <a:cubicBezTo>
                    <a:pt x="227" y="304"/>
                    <a:pt x="279" y="356"/>
                    <a:pt x="343" y="356"/>
                  </a:cubicBezTo>
                  <a:cubicBezTo>
                    <a:pt x="376" y="356"/>
                    <a:pt x="406" y="342"/>
                    <a:pt x="427" y="320"/>
                  </a:cubicBezTo>
                  <a:cubicBezTo>
                    <a:pt x="436" y="480"/>
                    <a:pt x="568" y="606"/>
                    <a:pt x="729" y="606"/>
                  </a:cubicBezTo>
                  <a:cubicBezTo>
                    <a:pt x="887" y="606"/>
                    <a:pt x="1016" y="486"/>
                    <a:pt x="1031" y="333"/>
                  </a:cubicBezTo>
                  <a:cubicBezTo>
                    <a:pt x="1069" y="388"/>
                    <a:pt x="1132" y="424"/>
                    <a:pt x="1204" y="424"/>
                  </a:cubicBezTo>
                  <a:cubicBezTo>
                    <a:pt x="1320" y="424"/>
                    <a:pt x="1414" y="330"/>
                    <a:pt x="1414" y="214"/>
                  </a:cubicBezTo>
                  <a:cubicBezTo>
                    <a:pt x="1414" y="194"/>
                    <a:pt x="1411" y="175"/>
                    <a:pt x="1406" y="156"/>
                  </a:cubicBezTo>
                  <a:cubicBezTo>
                    <a:pt x="1478" y="156"/>
                    <a:pt x="1478" y="156"/>
                    <a:pt x="1478" y="156"/>
                  </a:cubicBezTo>
                  <a:cubicBezTo>
                    <a:pt x="1565" y="156"/>
                    <a:pt x="1635" y="86"/>
                    <a:pt x="1635" y="0"/>
                  </a:cubicBezTo>
                  <a:cubicBezTo>
                    <a:pt x="0" y="0"/>
                    <a:pt x="0" y="0"/>
                    <a:pt x="0" y="0"/>
                  </a:cubicBezTo>
                  <a:cubicBezTo>
                    <a:pt x="0" y="86"/>
                    <a:pt x="70" y="156"/>
                    <a:pt x="156" y="156"/>
                  </a:cubicBezTo>
                  <a:close/>
                </a:path>
              </a:pathLst>
            </a:custGeom>
            <a:solidFill>
              <a:srgbClr val="43B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2">
              <a:extLst>
                <a:ext uri="{FF2B5EF4-FFF2-40B4-BE49-F238E27FC236}">
                  <a16:creationId xmlns:a16="http://schemas.microsoft.com/office/drawing/2014/main" id="{6D21D86F-ACCF-4C92-99D7-43ED9716DF66}"/>
                </a:ext>
              </a:extLst>
            </p:cNvPr>
            <p:cNvSpPr>
              <a:spLocks noChangeArrowheads="1"/>
            </p:cNvSpPr>
            <p:nvPr userDrawn="1"/>
          </p:nvSpPr>
          <p:spPr bwMode="auto">
            <a:xfrm>
              <a:off x="928052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43">
              <a:extLst>
                <a:ext uri="{FF2B5EF4-FFF2-40B4-BE49-F238E27FC236}">
                  <a16:creationId xmlns:a16="http://schemas.microsoft.com/office/drawing/2014/main" id="{81EFD295-0B0A-41F3-9C44-9C648EA9E727}"/>
                </a:ext>
              </a:extLst>
            </p:cNvPr>
            <p:cNvSpPr>
              <a:spLocks noChangeArrowheads="1"/>
            </p:cNvSpPr>
            <p:nvPr userDrawn="1"/>
          </p:nvSpPr>
          <p:spPr bwMode="auto">
            <a:xfrm>
              <a:off x="922337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44">
              <a:extLst>
                <a:ext uri="{FF2B5EF4-FFF2-40B4-BE49-F238E27FC236}">
                  <a16:creationId xmlns:a16="http://schemas.microsoft.com/office/drawing/2014/main" id="{76875140-592B-4D60-9C9E-ABF080EB368D}"/>
                </a:ext>
              </a:extLst>
            </p:cNvPr>
            <p:cNvSpPr>
              <a:spLocks noChangeArrowheads="1"/>
            </p:cNvSpPr>
            <p:nvPr userDrawn="1"/>
          </p:nvSpPr>
          <p:spPr bwMode="auto">
            <a:xfrm>
              <a:off x="9169400"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45">
              <a:extLst>
                <a:ext uri="{FF2B5EF4-FFF2-40B4-BE49-F238E27FC236}">
                  <a16:creationId xmlns:a16="http://schemas.microsoft.com/office/drawing/2014/main" id="{5E8778A7-949E-4753-9567-FECD7D4D7C78}"/>
                </a:ext>
              </a:extLst>
            </p:cNvPr>
            <p:cNvSpPr>
              <a:spLocks noChangeArrowheads="1"/>
            </p:cNvSpPr>
            <p:nvPr userDrawn="1"/>
          </p:nvSpPr>
          <p:spPr bwMode="auto">
            <a:xfrm>
              <a:off x="9112250"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6">
              <a:extLst>
                <a:ext uri="{FF2B5EF4-FFF2-40B4-BE49-F238E27FC236}">
                  <a16:creationId xmlns:a16="http://schemas.microsoft.com/office/drawing/2014/main" id="{58FAFA6D-BEB2-4BBA-A1ED-D389C86E2E04}"/>
                </a:ext>
              </a:extLst>
            </p:cNvPr>
            <p:cNvSpPr>
              <a:spLocks noChangeArrowheads="1"/>
            </p:cNvSpPr>
            <p:nvPr userDrawn="1"/>
          </p:nvSpPr>
          <p:spPr bwMode="auto">
            <a:xfrm>
              <a:off x="9499600"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47">
              <a:extLst>
                <a:ext uri="{FF2B5EF4-FFF2-40B4-BE49-F238E27FC236}">
                  <a16:creationId xmlns:a16="http://schemas.microsoft.com/office/drawing/2014/main" id="{96703F2E-C14D-4267-81D3-1102C89471F8}"/>
                </a:ext>
              </a:extLst>
            </p:cNvPr>
            <p:cNvSpPr>
              <a:spLocks noChangeArrowheads="1"/>
            </p:cNvSpPr>
            <p:nvPr userDrawn="1"/>
          </p:nvSpPr>
          <p:spPr bwMode="auto">
            <a:xfrm>
              <a:off x="9442450" y="781050"/>
              <a:ext cx="30162"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48">
              <a:extLst>
                <a:ext uri="{FF2B5EF4-FFF2-40B4-BE49-F238E27FC236}">
                  <a16:creationId xmlns:a16="http://schemas.microsoft.com/office/drawing/2014/main" id="{584F9174-77B3-448C-AA75-5737FAA9D33D}"/>
                </a:ext>
              </a:extLst>
            </p:cNvPr>
            <p:cNvSpPr>
              <a:spLocks noChangeArrowheads="1"/>
            </p:cNvSpPr>
            <p:nvPr userDrawn="1"/>
          </p:nvSpPr>
          <p:spPr bwMode="auto">
            <a:xfrm>
              <a:off x="938847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49">
              <a:extLst>
                <a:ext uri="{FF2B5EF4-FFF2-40B4-BE49-F238E27FC236}">
                  <a16:creationId xmlns:a16="http://schemas.microsoft.com/office/drawing/2014/main" id="{CC9AE6BC-72B1-4A42-AB72-3DD8A57E7DA3}"/>
                </a:ext>
              </a:extLst>
            </p:cNvPr>
            <p:cNvSpPr>
              <a:spLocks noChangeArrowheads="1"/>
            </p:cNvSpPr>
            <p:nvPr userDrawn="1"/>
          </p:nvSpPr>
          <p:spPr bwMode="auto">
            <a:xfrm>
              <a:off x="9331325" y="781050"/>
              <a:ext cx="30162"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
              <a:extLst>
                <a:ext uri="{FF2B5EF4-FFF2-40B4-BE49-F238E27FC236}">
                  <a16:creationId xmlns:a16="http://schemas.microsoft.com/office/drawing/2014/main" id="{467F40F1-A8B3-48D9-A7F9-BD2A1BF8C921}"/>
                </a:ext>
              </a:extLst>
            </p:cNvPr>
            <p:cNvSpPr>
              <a:spLocks noChangeArrowheads="1"/>
            </p:cNvSpPr>
            <p:nvPr userDrawn="1"/>
          </p:nvSpPr>
          <p:spPr bwMode="auto">
            <a:xfrm>
              <a:off x="905827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51">
              <a:extLst>
                <a:ext uri="{FF2B5EF4-FFF2-40B4-BE49-F238E27FC236}">
                  <a16:creationId xmlns:a16="http://schemas.microsoft.com/office/drawing/2014/main" id="{D82820DB-97D5-4DC4-85EA-B3ADB6CFCF0D}"/>
                </a:ext>
              </a:extLst>
            </p:cNvPr>
            <p:cNvSpPr>
              <a:spLocks noChangeArrowheads="1"/>
            </p:cNvSpPr>
            <p:nvPr userDrawn="1"/>
          </p:nvSpPr>
          <p:spPr bwMode="auto">
            <a:xfrm>
              <a:off x="900112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52">
              <a:extLst>
                <a:ext uri="{FF2B5EF4-FFF2-40B4-BE49-F238E27FC236}">
                  <a16:creationId xmlns:a16="http://schemas.microsoft.com/office/drawing/2014/main" id="{FA53E038-CA89-4C71-94B1-29CB3FEE437C}"/>
                </a:ext>
              </a:extLst>
            </p:cNvPr>
            <p:cNvSpPr>
              <a:spLocks noChangeArrowheads="1"/>
            </p:cNvSpPr>
            <p:nvPr userDrawn="1"/>
          </p:nvSpPr>
          <p:spPr bwMode="auto">
            <a:xfrm>
              <a:off x="894397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3">
              <a:extLst>
                <a:ext uri="{FF2B5EF4-FFF2-40B4-BE49-F238E27FC236}">
                  <a16:creationId xmlns:a16="http://schemas.microsoft.com/office/drawing/2014/main" id="{4A5E90DB-79BE-4A4C-B4ED-ACFFB57631A8}"/>
                </a:ext>
              </a:extLst>
            </p:cNvPr>
            <p:cNvSpPr>
              <a:spLocks/>
            </p:cNvSpPr>
            <p:nvPr userDrawn="1"/>
          </p:nvSpPr>
          <p:spPr bwMode="auto">
            <a:xfrm>
              <a:off x="8883650" y="781050"/>
              <a:ext cx="30162" cy="31750"/>
            </a:xfrm>
            <a:custGeom>
              <a:avLst/>
              <a:gdLst>
                <a:gd name="T0" fmla="*/ 1 w 10"/>
                <a:gd name="T1" fmla="*/ 11 h 11"/>
                <a:gd name="T2" fmla="*/ 0 w 10"/>
                <a:gd name="T3" fmla="*/ 2 h 11"/>
                <a:gd name="T4" fmla="*/ 10 w 10"/>
                <a:gd name="T5" fmla="*/ 0 h 11"/>
                <a:gd name="T6" fmla="*/ 10 w 10"/>
                <a:gd name="T7" fmla="*/ 10 h 11"/>
                <a:gd name="T8" fmla="*/ 1 w 10"/>
                <a:gd name="T9" fmla="*/ 11 h 11"/>
              </a:gdLst>
              <a:ahLst/>
              <a:cxnLst>
                <a:cxn ang="0">
                  <a:pos x="T0" y="T1"/>
                </a:cxn>
                <a:cxn ang="0">
                  <a:pos x="T2" y="T3"/>
                </a:cxn>
                <a:cxn ang="0">
                  <a:pos x="T4" y="T5"/>
                </a:cxn>
                <a:cxn ang="0">
                  <a:pos x="T6" y="T7"/>
                </a:cxn>
                <a:cxn ang="0">
                  <a:pos x="T8" y="T9"/>
                </a:cxn>
              </a:cxnLst>
              <a:rect l="0" t="0" r="r" b="b"/>
              <a:pathLst>
                <a:path w="10" h="11">
                  <a:moveTo>
                    <a:pt x="1" y="11"/>
                  </a:moveTo>
                  <a:cubicBezTo>
                    <a:pt x="0" y="2"/>
                    <a:pt x="0" y="2"/>
                    <a:pt x="0" y="2"/>
                  </a:cubicBezTo>
                  <a:cubicBezTo>
                    <a:pt x="3" y="1"/>
                    <a:pt x="7" y="1"/>
                    <a:pt x="10" y="0"/>
                  </a:cubicBezTo>
                  <a:cubicBezTo>
                    <a:pt x="10" y="10"/>
                    <a:pt x="10" y="10"/>
                    <a:pt x="10" y="10"/>
                  </a:cubicBezTo>
                  <a:cubicBezTo>
                    <a:pt x="7" y="10"/>
                    <a:pt x="4" y="10"/>
                    <a:pt x="1" y="11"/>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4">
              <a:extLst>
                <a:ext uri="{FF2B5EF4-FFF2-40B4-BE49-F238E27FC236}">
                  <a16:creationId xmlns:a16="http://schemas.microsoft.com/office/drawing/2014/main" id="{DDD4296B-98ED-4FF5-A8A1-AD9D71756F62}"/>
                </a:ext>
              </a:extLst>
            </p:cNvPr>
            <p:cNvSpPr>
              <a:spLocks/>
            </p:cNvSpPr>
            <p:nvPr userDrawn="1"/>
          </p:nvSpPr>
          <p:spPr bwMode="auto">
            <a:xfrm>
              <a:off x="8829675" y="795338"/>
              <a:ext cx="33337" cy="31750"/>
            </a:xfrm>
            <a:custGeom>
              <a:avLst/>
              <a:gdLst>
                <a:gd name="T0" fmla="*/ 2 w 11"/>
                <a:gd name="T1" fmla="*/ 11 h 11"/>
                <a:gd name="T2" fmla="*/ 0 w 11"/>
                <a:gd name="T3" fmla="*/ 3 h 11"/>
                <a:gd name="T4" fmla="*/ 9 w 11"/>
                <a:gd name="T5" fmla="*/ 0 h 11"/>
                <a:gd name="T6" fmla="*/ 11 w 11"/>
                <a:gd name="T7" fmla="*/ 8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0" y="3"/>
                    <a:pt x="0" y="3"/>
                    <a:pt x="0" y="3"/>
                  </a:cubicBezTo>
                  <a:cubicBezTo>
                    <a:pt x="3" y="2"/>
                    <a:pt x="6" y="1"/>
                    <a:pt x="9" y="0"/>
                  </a:cubicBezTo>
                  <a:cubicBezTo>
                    <a:pt x="11" y="8"/>
                    <a:pt x="11" y="8"/>
                    <a:pt x="11" y="8"/>
                  </a:cubicBezTo>
                  <a:cubicBezTo>
                    <a:pt x="8" y="9"/>
                    <a:pt x="5" y="10"/>
                    <a:pt x="2" y="11"/>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5">
              <a:extLst>
                <a:ext uri="{FF2B5EF4-FFF2-40B4-BE49-F238E27FC236}">
                  <a16:creationId xmlns:a16="http://schemas.microsoft.com/office/drawing/2014/main" id="{16D76BED-A0E8-4974-A91C-3E0186AE8D42}"/>
                </a:ext>
              </a:extLst>
            </p:cNvPr>
            <p:cNvSpPr>
              <a:spLocks/>
            </p:cNvSpPr>
            <p:nvPr userDrawn="1"/>
          </p:nvSpPr>
          <p:spPr bwMode="auto">
            <a:xfrm>
              <a:off x="8772525" y="819150"/>
              <a:ext cx="36512" cy="38100"/>
            </a:xfrm>
            <a:custGeom>
              <a:avLst/>
              <a:gdLst>
                <a:gd name="T0" fmla="*/ 4 w 12"/>
                <a:gd name="T1" fmla="*/ 13 h 13"/>
                <a:gd name="T2" fmla="*/ 0 w 12"/>
                <a:gd name="T3" fmla="*/ 5 h 13"/>
                <a:gd name="T4" fmla="*/ 9 w 12"/>
                <a:gd name="T5" fmla="*/ 0 h 13"/>
                <a:gd name="T6" fmla="*/ 12 w 12"/>
                <a:gd name="T7" fmla="*/ 8 h 13"/>
                <a:gd name="T8" fmla="*/ 4 w 12"/>
                <a:gd name="T9" fmla="*/ 13 h 13"/>
              </a:gdLst>
              <a:ahLst/>
              <a:cxnLst>
                <a:cxn ang="0">
                  <a:pos x="T0" y="T1"/>
                </a:cxn>
                <a:cxn ang="0">
                  <a:pos x="T2" y="T3"/>
                </a:cxn>
                <a:cxn ang="0">
                  <a:pos x="T4" y="T5"/>
                </a:cxn>
                <a:cxn ang="0">
                  <a:pos x="T6" y="T7"/>
                </a:cxn>
                <a:cxn ang="0">
                  <a:pos x="T8" y="T9"/>
                </a:cxn>
              </a:cxnLst>
              <a:rect l="0" t="0" r="r" b="b"/>
              <a:pathLst>
                <a:path w="12" h="13">
                  <a:moveTo>
                    <a:pt x="4" y="13"/>
                  </a:moveTo>
                  <a:cubicBezTo>
                    <a:pt x="0" y="5"/>
                    <a:pt x="0" y="5"/>
                    <a:pt x="0" y="5"/>
                  </a:cubicBezTo>
                  <a:cubicBezTo>
                    <a:pt x="3" y="3"/>
                    <a:pt x="6" y="1"/>
                    <a:pt x="9" y="0"/>
                  </a:cubicBezTo>
                  <a:cubicBezTo>
                    <a:pt x="12" y="8"/>
                    <a:pt x="12" y="8"/>
                    <a:pt x="12" y="8"/>
                  </a:cubicBezTo>
                  <a:cubicBezTo>
                    <a:pt x="9" y="9"/>
                    <a:pt x="7" y="11"/>
                    <a:pt x="4" y="13"/>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6">
              <a:extLst>
                <a:ext uri="{FF2B5EF4-FFF2-40B4-BE49-F238E27FC236}">
                  <a16:creationId xmlns:a16="http://schemas.microsoft.com/office/drawing/2014/main" id="{94F954BB-9746-4380-A893-64DBAE2B1C47}"/>
                </a:ext>
              </a:extLst>
            </p:cNvPr>
            <p:cNvSpPr>
              <a:spLocks/>
            </p:cNvSpPr>
            <p:nvPr userDrawn="1"/>
          </p:nvSpPr>
          <p:spPr bwMode="auto">
            <a:xfrm>
              <a:off x="8724900" y="850900"/>
              <a:ext cx="34925" cy="41275"/>
            </a:xfrm>
            <a:custGeom>
              <a:avLst/>
              <a:gdLst>
                <a:gd name="T0" fmla="*/ 5 w 12"/>
                <a:gd name="T1" fmla="*/ 14 h 14"/>
                <a:gd name="T2" fmla="*/ 0 w 12"/>
                <a:gd name="T3" fmla="*/ 7 h 14"/>
                <a:gd name="T4" fmla="*/ 8 w 12"/>
                <a:gd name="T5" fmla="*/ 0 h 14"/>
                <a:gd name="T6" fmla="*/ 12 w 12"/>
                <a:gd name="T7" fmla="*/ 8 h 14"/>
                <a:gd name="T8" fmla="*/ 5 w 12"/>
                <a:gd name="T9" fmla="*/ 14 h 14"/>
              </a:gdLst>
              <a:ahLst/>
              <a:cxnLst>
                <a:cxn ang="0">
                  <a:pos x="T0" y="T1"/>
                </a:cxn>
                <a:cxn ang="0">
                  <a:pos x="T2" y="T3"/>
                </a:cxn>
                <a:cxn ang="0">
                  <a:pos x="T4" y="T5"/>
                </a:cxn>
                <a:cxn ang="0">
                  <a:pos x="T6" y="T7"/>
                </a:cxn>
                <a:cxn ang="0">
                  <a:pos x="T8" y="T9"/>
                </a:cxn>
              </a:cxnLst>
              <a:rect l="0" t="0" r="r" b="b"/>
              <a:pathLst>
                <a:path w="12" h="14">
                  <a:moveTo>
                    <a:pt x="5" y="14"/>
                  </a:moveTo>
                  <a:cubicBezTo>
                    <a:pt x="0" y="7"/>
                    <a:pt x="0" y="7"/>
                    <a:pt x="0" y="7"/>
                  </a:cubicBezTo>
                  <a:cubicBezTo>
                    <a:pt x="3" y="4"/>
                    <a:pt x="5" y="2"/>
                    <a:pt x="8" y="0"/>
                  </a:cubicBezTo>
                  <a:cubicBezTo>
                    <a:pt x="12" y="8"/>
                    <a:pt x="12" y="8"/>
                    <a:pt x="12" y="8"/>
                  </a:cubicBezTo>
                  <a:cubicBezTo>
                    <a:pt x="10" y="9"/>
                    <a:pt x="7" y="12"/>
                    <a:pt x="5" y="14"/>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7">
              <a:extLst>
                <a:ext uri="{FF2B5EF4-FFF2-40B4-BE49-F238E27FC236}">
                  <a16:creationId xmlns:a16="http://schemas.microsoft.com/office/drawing/2014/main" id="{2A5F5E3A-8E8B-49B7-BAB8-235AD1C0995C}"/>
                </a:ext>
              </a:extLst>
            </p:cNvPr>
            <p:cNvSpPr>
              <a:spLocks/>
            </p:cNvSpPr>
            <p:nvPr userDrawn="1"/>
          </p:nvSpPr>
          <p:spPr bwMode="auto">
            <a:xfrm>
              <a:off x="8682038" y="895350"/>
              <a:ext cx="36512" cy="41275"/>
            </a:xfrm>
            <a:custGeom>
              <a:avLst/>
              <a:gdLst>
                <a:gd name="T0" fmla="*/ 6 w 12"/>
                <a:gd name="T1" fmla="*/ 14 h 14"/>
                <a:gd name="T2" fmla="*/ 0 w 12"/>
                <a:gd name="T3" fmla="*/ 8 h 14"/>
                <a:gd name="T4" fmla="*/ 7 w 12"/>
                <a:gd name="T5" fmla="*/ 0 h 14"/>
                <a:gd name="T6" fmla="*/ 12 w 12"/>
                <a:gd name="T7" fmla="*/ 6 h 14"/>
                <a:gd name="T8" fmla="*/ 6 w 12"/>
                <a:gd name="T9" fmla="*/ 14 h 14"/>
              </a:gdLst>
              <a:ahLst/>
              <a:cxnLst>
                <a:cxn ang="0">
                  <a:pos x="T0" y="T1"/>
                </a:cxn>
                <a:cxn ang="0">
                  <a:pos x="T2" y="T3"/>
                </a:cxn>
                <a:cxn ang="0">
                  <a:pos x="T4" y="T5"/>
                </a:cxn>
                <a:cxn ang="0">
                  <a:pos x="T6" y="T7"/>
                </a:cxn>
                <a:cxn ang="0">
                  <a:pos x="T8" y="T9"/>
                </a:cxn>
              </a:cxnLst>
              <a:rect l="0" t="0" r="r" b="b"/>
              <a:pathLst>
                <a:path w="12" h="14">
                  <a:moveTo>
                    <a:pt x="6" y="14"/>
                  </a:moveTo>
                  <a:cubicBezTo>
                    <a:pt x="0" y="8"/>
                    <a:pt x="0" y="8"/>
                    <a:pt x="0" y="8"/>
                  </a:cubicBezTo>
                  <a:cubicBezTo>
                    <a:pt x="2" y="5"/>
                    <a:pt x="5" y="2"/>
                    <a:pt x="7" y="0"/>
                  </a:cubicBezTo>
                  <a:cubicBezTo>
                    <a:pt x="12" y="6"/>
                    <a:pt x="12" y="6"/>
                    <a:pt x="12" y="6"/>
                  </a:cubicBezTo>
                  <a:cubicBezTo>
                    <a:pt x="10" y="9"/>
                    <a:pt x="8" y="11"/>
                    <a:pt x="6" y="14"/>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58">
              <a:extLst>
                <a:ext uri="{FF2B5EF4-FFF2-40B4-BE49-F238E27FC236}">
                  <a16:creationId xmlns:a16="http://schemas.microsoft.com/office/drawing/2014/main" id="{493919A1-C4C6-414A-ADE4-B623E96AD843}"/>
                </a:ext>
              </a:extLst>
            </p:cNvPr>
            <p:cNvSpPr>
              <a:spLocks/>
            </p:cNvSpPr>
            <p:nvPr userDrawn="1"/>
          </p:nvSpPr>
          <p:spPr bwMode="auto">
            <a:xfrm>
              <a:off x="8645525" y="947738"/>
              <a:ext cx="36512" cy="44450"/>
            </a:xfrm>
            <a:custGeom>
              <a:avLst/>
              <a:gdLst>
                <a:gd name="T0" fmla="*/ 7 w 12"/>
                <a:gd name="T1" fmla="*/ 15 h 15"/>
                <a:gd name="T2" fmla="*/ 0 w 12"/>
                <a:gd name="T3" fmla="*/ 10 h 15"/>
                <a:gd name="T4" fmla="*/ 6 w 12"/>
                <a:gd name="T5" fmla="*/ 0 h 15"/>
                <a:gd name="T6" fmla="*/ 12 w 12"/>
                <a:gd name="T7" fmla="*/ 6 h 15"/>
                <a:gd name="T8" fmla="*/ 7 w 12"/>
                <a:gd name="T9" fmla="*/ 15 h 15"/>
              </a:gdLst>
              <a:ahLst/>
              <a:cxnLst>
                <a:cxn ang="0">
                  <a:pos x="T0" y="T1"/>
                </a:cxn>
                <a:cxn ang="0">
                  <a:pos x="T2" y="T3"/>
                </a:cxn>
                <a:cxn ang="0">
                  <a:pos x="T4" y="T5"/>
                </a:cxn>
                <a:cxn ang="0">
                  <a:pos x="T6" y="T7"/>
                </a:cxn>
                <a:cxn ang="0">
                  <a:pos x="T8" y="T9"/>
                </a:cxn>
              </a:cxnLst>
              <a:rect l="0" t="0" r="r" b="b"/>
              <a:pathLst>
                <a:path w="12" h="15">
                  <a:moveTo>
                    <a:pt x="7" y="15"/>
                  </a:moveTo>
                  <a:cubicBezTo>
                    <a:pt x="0" y="10"/>
                    <a:pt x="0" y="10"/>
                    <a:pt x="0" y="10"/>
                  </a:cubicBezTo>
                  <a:cubicBezTo>
                    <a:pt x="2" y="7"/>
                    <a:pt x="4" y="3"/>
                    <a:pt x="6" y="0"/>
                  </a:cubicBezTo>
                  <a:cubicBezTo>
                    <a:pt x="12" y="6"/>
                    <a:pt x="12" y="6"/>
                    <a:pt x="12" y="6"/>
                  </a:cubicBezTo>
                  <a:cubicBezTo>
                    <a:pt x="10" y="9"/>
                    <a:pt x="8" y="12"/>
                    <a:pt x="7" y="15"/>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9">
              <a:extLst>
                <a:ext uri="{FF2B5EF4-FFF2-40B4-BE49-F238E27FC236}">
                  <a16:creationId xmlns:a16="http://schemas.microsoft.com/office/drawing/2014/main" id="{A4E41133-8096-49F2-97D0-5482F9D5EB96}"/>
                </a:ext>
              </a:extLst>
            </p:cNvPr>
            <p:cNvSpPr>
              <a:spLocks/>
            </p:cNvSpPr>
            <p:nvPr userDrawn="1"/>
          </p:nvSpPr>
          <p:spPr bwMode="auto">
            <a:xfrm>
              <a:off x="8621713" y="1012825"/>
              <a:ext cx="30162" cy="41275"/>
            </a:xfrm>
            <a:custGeom>
              <a:avLst/>
              <a:gdLst>
                <a:gd name="T0" fmla="*/ 7 w 10"/>
                <a:gd name="T1" fmla="*/ 14 h 14"/>
                <a:gd name="T2" fmla="*/ 0 w 10"/>
                <a:gd name="T3" fmla="*/ 10 h 14"/>
                <a:gd name="T4" fmla="*/ 4 w 10"/>
                <a:gd name="T5" fmla="*/ 0 h 14"/>
                <a:gd name="T6" fmla="*/ 10 w 10"/>
                <a:gd name="T7" fmla="*/ 4 h 14"/>
                <a:gd name="T8" fmla="*/ 7 w 10"/>
                <a:gd name="T9" fmla="*/ 14 h 14"/>
              </a:gdLst>
              <a:ahLst/>
              <a:cxnLst>
                <a:cxn ang="0">
                  <a:pos x="T0" y="T1"/>
                </a:cxn>
                <a:cxn ang="0">
                  <a:pos x="T2" y="T3"/>
                </a:cxn>
                <a:cxn ang="0">
                  <a:pos x="T4" y="T5"/>
                </a:cxn>
                <a:cxn ang="0">
                  <a:pos x="T6" y="T7"/>
                </a:cxn>
                <a:cxn ang="0">
                  <a:pos x="T8" y="T9"/>
                </a:cxn>
              </a:cxnLst>
              <a:rect l="0" t="0" r="r" b="b"/>
              <a:pathLst>
                <a:path w="10" h="14">
                  <a:moveTo>
                    <a:pt x="7" y="14"/>
                  </a:moveTo>
                  <a:cubicBezTo>
                    <a:pt x="0" y="10"/>
                    <a:pt x="0" y="10"/>
                    <a:pt x="0" y="10"/>
                  </a:cubicBezTo>
                  <a:cubicBezTo>
                    <a:pt x="1" y="7"/>
                    <a:pt x="2" y="3"/>
                    <a:pt x="4" y="0"/>
                  </a:cubicBezTo>
                  <a:cubicBezTo>
                    <a:pt x="10" y="4"/>
                    <a:pt x="10" y="4"/>
                    <a:pt x="10" y="4"/>
                  </a:cubicBezTo>
                  <a:cubicBezTo>
                    <a:pt x="9" y="7"/>
                    <a:pt x="8" y="11"/>
                    <a:pt x="7" y="14"/>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60">
              <a:extLst>
                <a:ext uri="{FF2B5EF4-FFF2-40B4-BE49-F238E27FC236}">
                  <a16:creationId xmlns:a16="http://schemas.microsoft.com/office/drawing/2014/main" id="{0F059888-9228-48C6-93F7-8737E764D448}"/>
                </a:ext>
              </a:extLst>
            </p:cNvPr>
            <p:cNvSpPr>
              <a:spLocks/>
            </p:cNvSpPr>
            <p:nvPr userDrawn="1"/>
          </p:nvSpPr>
          <p:spPr bwMode="auto">
            <a:xfrm>
              <a:off x="8607425" y="1076325"/>
              <a:ext cx="30162" cy="38100"/>
            </a:xfrm>
            <a:custGeom>
              <a:avLst/>
              <a:gdLst>
                <a:gd name="T0" fmla="*/ 7 w 10"/>
                <a:gd name="T1" fmla="*/ 13 h 13"/>
                <a:gd name="T2" fmla="*/ 0 w 10"/>
                <a:gd name="T3" fmla="*/ 11 h 13"/>
                <a:gd name="T4" fmla="*/ 2 w 10"/>
                <a:gd name="T5" fmla="*/ 0 h 13"/>
                <a:gd name="T6" fmla="*/ 10 w 10"/>
                <a:gd name="T7" fmla="*/ 3 h 13"/>
                <a:gd name="T8" fmla="*/ 7 w 10"/>
                <a:gd name="T9" fmla="*/ 13 h 13"/>
              </a:gdLst>
              <a:ahLst/>
              <a:cxnLst>
                <a:cxn ang="0">
                  <a:pos x="T0" y="T1"/>
                </a:cxn>
                <a:cxn ang="0">
                  <a:pos x="T2" y="T3"/>
                </a:cxn>
                <a:cxn ang="0">
                  <a:pos x="T4" y="T5"/>
                </a:cxn>
                <a:cxn ang="0">
                  <a:pos x="T6" y="T7"/>
                </a:cxn>
                <a:cxn ang="0">
                  <a:pos x="T8" y="T9"/>
                </a:cxn>
              </a:cxnLst>
              <a:rect l="0" t="0" r="r" b="b"/>
              <a:pathLst>
                <a:path w="10" h="13">
                  <a:moveTo>
                    <a:pt x="7" y="13"/>
                  </a:moveTo>
                  <a:cubicBezTo>
                    <a:pt x="0" y="11"/>
                    <a:pt x="0" y="11"/>
                    <a:pt x="0" y="11"/>
                  </a:cubicBezTo>
                  <a:cubicBezTo>
                    <a:pt x="0" y="7"/>
                    <a:pt x="1" y="3"/>
                    <a:pt x="2" y="0"/>
                  </a:cubicBezTo>
                  <a:cubicBezTo>
                    <a:pt x="10" y="3"/>
                    <a:pt x="10" y="3"/>
                    <a:pt x="10" y="3"/>
                  </a:cubicBezTo>
                  <a:cubicBezTo>
                    <a:pt x="9" y="6"/>
                    <a:pt x="8" y="10"/>
                    <a:pt x="7" y="13"/>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61">
              <a:extLst>
                <a:ext uri="{FF2B5EF4-FFF2-40B4-BE49-F238E27FC236}">
                  <a16:creationId xmlns:a16="http://schemas.microsoft.com/office/drawing/2014/main" id="{37097F73-EE10-4BF7-9C8B-229D35A54FE9}"/>
                </a:ext>
              </a:extLst>
            </p:cNvPr>
            <p:cNvSpPr>
              <a:spLocks noChangeArrowheads="1"/>
            </p:cNvSpPr>
            <p:nvPr userDrawn="1"/>
          </p:nvSpPr>
          <p:spPr bwMode="auto">
            <a:xfrm>
              <a:off x="8601075" y="1519238"/>
              <a:ext cx="23812" cy="33338"/>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62">
              <a:extLst>
                <a:ext uri="{FF2B5EF4-FFF2-40B4-BE49-F238E27FC236}">
                  <a16:creationId xmlns:a16="http://schemas.microsoft.com/office/drawing/2014/main" id="{45719967-5FC0-4C29-8D5E-4B7EEB2FD819}"/>
                </a:ext>
              </a:extLst>
            </p:cNvPr>
            <p:cNvSpPr>
              <a:spLocks noChangeArrowheads="1"/>
            </p:cNvSpPr>
            <p:nvPr userDrawn="1"/>
          </p:nvSpPr>
          <p:spPr bwMode="auto">
            <a:xfrm>
              <a:off x="8601075" y="1455738"/>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63">
              <a:extLst>
                <a:ext uri="{FF2B5EF4-FFF2-40B4-BE49-F238E27FC236}">
                  <a16:creationId xmlns:a16="http://schemas.microsoft.com/office/drawing/2014/main" id="{E37CEF85-F2CC-4734-8B8F-58438536F6B8}"/>
                </a:ext>
              </a:extLst>
            </p:cNvPr>
            <p:cNvSpPr>
              <a:spLocks noChangeArrowheads="1"/>
            </p:cNvSpPr>
            <p:nvPr userDrawn="1"/>
          </p:nvSpPr>
          <p:spPr bwMode="auto">
            <a:xfrm>
              <a:off x="8601075" y="1390650"/>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64">
              <a:extLst>
                <a:ext uri="{FF2B5EF4-FFF2-40B4-BE49-F238E27FC236}">
                  <a16:creationId xmlns:a16="http://schemas.microsoft.com/office/drawing/2014/main" id="{6D9AD623-BB7B-420E-BA65-61A5CC368BF3}"/>
                </a:ext>
              </a:extLst>
            </p:cNvPr>
            <p:cNvSpPr>
              <a:spLocks noChangeArrowheads="1"/>
            </p:cNvSpPr>
            <p:nvPr userDrawn="1"/>
          </p:nvSpPr>
          <p:spPr bwMode="auto">
            <a:xfrm>
              <a:off x="8601075" y="1325563"/>
              <a:ext cx="23812" cy="33338"/>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65">
              <a:extLst>
                <a:ext uri="{FF2B5EF4-FFF2-40B4-BE49-F238E27FC236}">
                  <a16:creationId xmlns:a16="http://schemas.microsoft.com/office/drawing/2014/main" id="{64B4BCBD-3DF3-4A46-BF82-F23C189825D6}"/>
                </a:ext>
              </a:extLst>
            </p:cNvPr>
            <p:cNvSpPr>
              <a:spLocks noChangeArrowheads="1"/>
            </p:cNvSpPr>
            <p:nvPr userDrawn="1"/>
          </p:nvSpPr>
          <p:spPr bwMode="auto">
            <a:xfrm>
              <a:off x="8601075" y="1262063"/>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66">
              <a:extLst>
                <a:ext uri="{FF2B5EF4-FFF2-40B4-BE49-F238E27FC236}">
                  <a16:creationId xmlns:a16="http://schemas.microsoft.com/office/drawing/2014/main" id="{CA6E36CB-B17A-4034-A10C-C7A2E18D13A1}"/>
                </a:ext>
              </a:extLst>
            </p:cNvPr>
            <p:cNvSpPr>
              <a:spLocks noChangeArrowheads="1"/>
            </p:cNvSpPr>
            <p:nvPr userDrawn="1"/>
          </p:nvSpPr>
          <p:spPr bwMode="auto">
            <a:xfrm>
              <a:off x="8601075" y="1206500"/>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67">
              <a:extLst>
                <a:ext uri="{FF2B5EF4-FFF2-40B4-BE49-F238E27FC236}">
                  <a16:creationId xmlns:a16="http://schemas.microsoft.com/office/drawing/2014/main" id="{D31909C3-12C2-4707-8E0F-F3FAC3D15E2D}"/>
                </a:ext>
              </a:extLst>
            </p:cNvPr>
            <p:cNvSpPr>
              <a:spLocks noChangeArrowheads="1"/>
            </p:cNvSpPr>
            <p:nvPr userDrawn="1"/>
          </p:nvSpPr>
          <p:spPr bwMode="auto">
            <a:xfrm>
              <a:off x="8601075" y="1141413"/>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68">
              <a:extLst>
                <a:ext uri="{FF2B5EF4-FFF2-40B4-BE49-F238E27FC236}">
                  <a16:creationId xmlns:a16="http://schemas.microsoft.com/office/drawing/2014/main" id="{3974D740-B206-4379-84AD-F1EB16AFEEAF}"/>
                </a:ext>
              </a:extLst>
            </p:cNvPr>
            <p:cNvSpPr>
              <a:spLocks noEditPoints="1"/>
            </p:cNvSpPr>
            <p:nvPr userDrawn="1"/>
          </p:nvSpPr>
          <p:spPr bwMode="auto">
            <a:xfrm>
              <a:off x="9713913" y="55563"/>
              <a:ext cx="1039812" cy="747713"/>
            </a:xfrm>
            <a:custGeom>
              <a:avLst/>
              <a:gdLst>
                <a:gd name="T0" fmla="*/ 9 w 346"/>
                <a:gd name="T1" fmla="*/ 255 h 255"/>
                <a:gd name="T2" fmla="*/ 19 w 346"/>
                <a:gd name="T3" fmla="*/ 246 h 255"/>
                <a:gd name="T4" fmla="*/ 19 w 346"/>
                <a:gd name="T5" fmla="*/ 255 h 255"/>
                <a:gd name="T6" fmla="*/ 46 w 346"/>
                <a:gd name="T7" fmla="*/ 246 h 255"/>
                <a:gd name="T8" fmla="*/ 37 w 346"/>
                <a:gd name="T9" fmla="*/ 246 h 255"/>
                <a:gd name="T10" fmla="*/ 65 w 346"/>
                <a:gd name="T11" fmla="*/ 255 h 255"/>
                <a:gd name="T12" fmla="*/ 74 w 346"/>
                <a:gd name="T13" fmla="*/ 246 h 255"/>
                <a:gd name="T14" fmla="*/ 74 w 346"/>
                <a:gd name="T15" fmla="*/ 255 h 255"/>
                <a:gd name="T16" fmla="*/ 102 w 346"/>
                <a:gd name="T17" fmla="*/ 246 h 255"/>
                <a:gd name="T18" fmla="*/ 93 w 346"/>
                <a:gd name="T19" fmla="*/ 246 h 255"/>
                <a:gd name="T20" fmla="*/ 120 w 346"/>
                <a:gd name="T21" fmla="*/ 255 h 255"/>
                <a:gd name="T22" fmla="*/ 130 w 346"/>
                <a:gd name="T23" fmla="*/ 246 h 255"/>
                <a:gd name="T24" fmla="*/ 130 w 346"/>
                <a:gd name="T25" fmla="*/ 255 h 255"/>
                <a:gd name="T26" fmla="*/ 158 w 346"/>
                <a:gd name="T27" fmla="*/ 246 h 255"/>
                <a:gd name="T28" fmla="*/ 148 w 346"/>
                <a:gd name="T29" fmla="*/ 246 h 255"/>
                <a:gd name="T30" fmla="*/ 176 w 346"/>
                <a:gd name="T31" fmla="*/ 255 h 255"/>
                <a:gd name="T32" fmla="*/ 185 w 346"/>
                <a:gd name="T33" fmla="*/ 246 h 255"/>
                <a:gd name="T34" fmla="*/ 185 w 346"/>
                <a:gd name="T35" fmla="*/ 255 h 255"/>
                <a:gd name="T36" fmla="*/ 213 w 346"/>
                <a:gd name="T37" fmla="*/ 246 h 255"/>
                <a:gd name="T38" fmla="*/ 204 w 346"/>
                <a:gd name="T39" fmla="*/ 246 h 255"/>
                <a:gd name="T40" fmla="*/ 232 w 346"/>
                <a:gd name="T41" fmla="*/ 255 h 255"/>
                <a:gd name="T42" fmla="*/ 240 w 346"/>
                <a:gd name="T43" fmla="*/ 245 h 255"/>
                <a:gd name="T44" fmla="*/ 241 w 346"/>
                <a:gd name="T45" fmla="*/ 254 h 255"/>
                <a:gd name="T46" fmla="*/ 267 w 346"/>
                <a:gd name="T47" fmla="*/ 239 h 255"/>
                <a:gd name="T48" fmla="*/ 258 w 346"/>
                <a:gd name="T49" fmla="*/ 242 h 255"/>
                <a:gd name="T50" fmla="*/ 287 w 346"/>
                <a:gd name="T51" fmla="*/ 238 h 255"/>
                <a:gd name="T52" fmla="*/ 291 w 346"/>
                <a:gd name="T53" fmla="*/ 225 h 255"/>
                <a:gd name="T54" fmla="*/ 295 w 346"/>
                <a:gd name="T55" fmla="*/ 232 h 255"/>
                <a:gd name="T56" fmla="*/ 311 w 346"/>
                <a:gd name="T57" fmla="*/ 204 h 255"/>
                <a:gd name="T58" fmla="*/ 305 w 346"/>
                <a:gd name="T59" fmla="*/ 211 h 255"/>
                <a:gd name="T60" fmla="*/ 328 w 346"/>
                <a:gd name="T61" fmla="*/ 192 h 255"/>
                <a:gd name="T62" fmla="*/ 326 w 346"/>
                <a:gd name="T63" fmla="*/ 178 h 255"/>
                <a:gd name="T64" fmla="*/ 333 w 346"/>
                <a:gd name="T65" fmla="*/ 182 h 255"/>
                <a:gd name="T66" fmla="*/ 336 w 346"/>
                <a:gd name="T67" fmla="*/ 148 h 255"/>
                <a:gd name="T68" fmla="*/ 333 w 346"/>
                <a:gd name="T69" fmla="*/ 159 h 255"/>
                <a:gd name="T70" fmla="*/ 346 w 346"/>
                <a:gd name="T71" fmla="*/ 128 h 255"/>
                <a:gd name="T72" fmla="*/ 338 w 346"/>
                <a:gd name="T73" fmla="*/ 106 h 255"/>
                <a:gd name="T74" fmla="*/ 338 w 346"/>
                <a:gd name="T75" fmla="*/ 117 h 255"/>
                <a:gd name="T76" fmla="*/ 346 w 346"/>
                <a:gd name="T77" fmla="*/ 84 h 255"/>
                <a:gd name="T78" fmla="*/ 338 w 346"/>
                <a:gd name="T79" fmla="*/ 84 h 255"/>
                <a:gd name="T80" fmla="*/ 346 w 346"/>
                <a:gd name="T81" fmla="*/ 75 h 255"/>
                <a:gd name="T82" fmla="*/ 338 w 346"/>
                <a:gd name="T83" fmla="*/ 42 h 255"/>
                <a:gd name="T84" fmla="*/ 338 w 346"/>
                <a:gd name="T85" fmla="*/ 53 h 255"/>
                <a:gd name="T86" fmla="*/ 346 w 346"/>
                <a:gd name="T87" fmla="*/ 22 h 255"/>
                <a:gd name="T88" fmla="*/ 338 w 346"/>
                <a:gd name="T89" fmla="*/ 22 h 255"/>
                <a:gd name="T90" fmla="*/ 346 w 346"/>
                <a:gd name="T91" fmla="*/ 1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6" h="255">
                  <a:moveTo>
                    <a:pt x="0" y="246"/>
                  </a:moveTo>
                  <a:cubicBezTo>
                    <a:pt x="9" y="246"/>
                    <a:pt x="9" y="246"/>
                    <a:pt x="9" y="246"/>
                  </a:cubicBezTo>
                  <a:cubicBezTo>
                    <a:pt x="9" y="255"/>
                    <a:pt x="9" y="255"/>
                    <a:pt x="9" y="255"/>
                  </a:cubicBezTo>
                  <a:cubicBezTo>
                    <a:pt x="0" y="255"/>
                    <a:pt x="0" y="255"/>
                    <a:pt x="0" y="255"/>
                  </a:cubicBezTo>
                  <a:lnTo>
                    <a:pt x="0" y="246"/>
                  </a:lnTo>
                  <a:close/>
                  <a:moveTo>
                    <a:pt x="19" y="246"/>
                  </a:moveTo>
                  <a:cubicBezTo>
                    <a:pt x="28" y="246"/>
                    <a:pt x="28" y="246"/>
                    <a:pt x="28" y="246"/>
                  </a:cubicBezTo>
                  <a:cubicBezTo>
                    <a:pt x="28" y="255"/>
                    <a:pt x="28" y="255"/>
                    <a:pt x="28" y="255"/>
                  </a:cubicBezTo>
                  <a:cubicBezTo>
                    <a:pt x="19" y="255"/>
                    <a:pt x="19" y="255"/>
                    <a:pt x="19" y="255"/>
                  </a:cubicBezTo>
                  <a:lnTo>
                    <a:pt x="19" y="246"/>
                  </a:lnTo>
                  <a:close/>
                  <a:moveTo>
                    <a:pt x="37" y="246"/>
                  </a:moveTo>
                  <a:cubicBezTo>
                    <a:pt x="46" y="246"/>
                    <a:pt x="46" y="246"/>
                    <a:pt x="46" y="246"/>
                  </a:cubicBezTo>
                  <a:cubicBezTo>
                    <a:pt x="46" y="255"/>
                    <a:pt x="46" y="255"/>
                    <a:pt x="46" y="255"/>
                  </a:cubicBezTo>
                  <a:cubicBezTo>
                    <a:pt x="37" y="255"/>
                    <a:pt x="37" y="255"/>
                    <a:pt x="37" y="255"/>
                  </a:cubicBezTo>
                  <a:lnTo>
                    <a:pt x="37" y="246"/>
                  </a:lnTo>
                  <a:close/>
                  <a:moveTo>
                    <a:pt x="56" y="246"/>
                  </a:moveTo>
                  <a:cubicBezTo>
                    <a:pt x="65" y="246"/>
                    <a:pt x="65" y="246"/>
                    <a:pt x="65" y="246"/>
                  </a:cubicBezTo>
                  <a:cubicBezTo>
                    <a:pt x="65" y="255"/>
                    <a:pt x="65" y="255"/>
                    <a:pt x="65" y="255"/>
                  </a:cubicBezTo>
                  <a:cubicBezTo>
                    <a:pt x="56" y="255"/>
                    <a:pt x="56" y="255"/>
                    <a:pt x="56" y="255"/>
                  </a:cubicBezTo>
                  <a:lnTo>
                    <a:pt x="56" y="246"/>
                  </a:lnTo>
                  <a:close/>
                  <a:moveTo>
                    <a:pt x="74" y="246"/>
                  </a:moveTo>
                  <a:cubicBezTo>
                    <a:pt x="83" y="246"/>
                    <a:pt x="83" y="246"/>
                    <a:pt x="83" y="246"/>
                  </a:cubicBezTo>
                  <a:cubicBezTo>
                    <a:pt x="83" y="255"/>
                    <a:pt x="83" y="255"/>
                    <a:pt x="83" y="255"/>
                  </a:cubicBezTo>
                  <a:cubicBezTo>
                    <a:pt x="74" y="255"/>
                    <a:pt x="74" y="255"/>
                    <a:pt x="74" y="255"/>
                  </a:cubicBezTo>
                  <a:lnTo>
                    <a:pt x="74" y="246"/>
                  </a:lnTo>
                  <a:close/>
                  <a:moveTo>
                    <a:pt x="93" y="246"/>
                  </a:moveTo>
                  <a:cubicBezTo>
                    <a:pt x="102" y="246"/>
                    <a:pt x="102" y="246"/>
                    <a:pt x="102" y="246"/>
                  </a:cubicBezTo>
                  <a:cubicBezTo>
                    <a:pt x="102" y="255"/>
                    <a:pt x="102" y="255"/>
                    <a:pt x="102" y="255"/>
                  </a:cubicBezTo>
                  <a:cubicBezTo>
                    <a:pt x="93" y="255"/>
                    <a:pt x="93" y="255"/>
                    <a:pt x="93" y="255"/>
                  </a:cubicBezTo>
                  <a:lnTo>
                    <a:pt x="93" y="246"/>
                  </a:lnTo>
                  <a:close/>
                  <a:moveTo>
                    <a:pt x="111" y="246"/>
                  </a:moveTo>
                  <a:cubicBezTo>
                    <a:pt x="120" y="246"/>
                    <a:pt x="120" y="246"/>
                    <a:pt x="120" y="246"/>
                  </a:cubicBezTo>
                  <a:cubicBezTo>
                    <a:pt x="120" y="255"/>
                    <a:pt x="120" y="255"/>
                    <a:pt x="120" y="255"/>
                  </a:cubicBezTo>
                  <a:cubicBezTo>
                    <a:pt x="111" y="255"/>
                    <a:pt x="111" y="255"/>
                    <a:pt x="111" y="255"/>
                  </a:cubicBezTo>
                  <a:lnTo>
                    <a:pt x="111" y="246"/>
                  </a:lnTo>
                  <a:close/>
                  <a:moveTo>
                    <a:pt x="130" y="246"/>
                  </a:moveTo>
                  <a:cubicBezTo>
                    <a:pt x="139" y="246"/>
                    <a:pt x="139" y="246"/>
                    <a:pt x="139" y="246"/>
                  </a:cubicBezTo>
                  <a:cubicBezTo>
                    <a:pt x="139" y="255"/>
                    <a:pt x="139" y="255"/>
                    <a:pt x="139" y="255"/>
                  </a:cubicBezTo>
                  <a:cubicBezTo>
                    <a:pt x="130" y="255"/>
                    <a:pt x="130" y="255"/>
                    <a:pt x="130" y="255"/>
                  </a:cubicBezTo>
                  <a:lnTo>
                    <a:pt x="130" y="246"/>
                  </a:lnTo>
                  <a:close/>
                  <a:moveTo>
                    <a:pt x="148" y="246"/>
                  </a:moveTo>
                  <a:cubicBezTo>
                    <a:pt x="158" y="246"/>
                    <a:pt x="158" y="246"/>
                    <a:pt x="158" y="246"/>
                  </a:cubicBezTo>
                  <a:cubicBezTo>
                    <a:pt x="158" y="255"/>
                    <a:pt x="158" y="255"/>
                    <a:pt x="158" y="255"/>
                  </a:cubicBezTo>
                  <a:cubicBezTo>
                    <a:pt x="148" y="255"/>
                    <a:pt x="148" y="255"/>
                    <a:pt x="148" y="255"/>
                  </a:cubicBezTo>
                  <a:lnTo>
                    <a:pt x="148" y="246"/>
                  </a:lnTo>
                  <a:close/>
                  <a:moveTo>
                    <a:pt x="167" y="246"/>
                  </a:moveTo>
                  <a:cubicBezTo>
                    <a:pt x="176" y="246"/>
                    <a:pt x="176" y="246"/>
                    <a:pt x="176" y="246"/>
                  </a:cubicBezTo>
                  <a:cubicBezTo>
                    <a:pt x="176" y="255"/>
                    <a:pt x="176" y="255"/>
                    <a:pt x="176" y="255"/>
                  </a:cubicBezTo>
                  <a:cubicBezTo>
                    <a:pt x="167" y="255"/>
                    <a:pt x="167" y="255"/>
                    <a:pt x="167" y="255"/>
                  </a:cubicBezTo>
                  <a:lnTo>
                    <a:pt x="167" y="246"/>
                  </a:lnTo>
                  <a:close/>
                  <a:moveTo>
                    <a:pt x="185" y="246"/>
                  </a:moveTo>
                  <a:cubicBezTo>
                    <a:pt x="195" y="246"/>
                    <a:pt x="195" y="246"/>
                    <a:pt x="195" y="246"/>
                  </a:cubicBezTo>
                  <a:cubicBezTo>
                    <a:pt x="195" y="255"/>
                    <a:pt x="195" y="255"/>
                    <a:pt x="195" y="255"/>
                  </a:cubicBezTo>
                  <a:cubicBezTo>
                    <a:pt x="185" y="255"/>
                    <a:pt x="185" y="255"/>
                    <a:pt x="185" y="255"/>
                  </a:cubicBezTo>
                  <a:lnTo>
                    <a:pt x="185" y="246"/>
                  </a:lnTo>
                  <a:close/>
                  <a:moveTo>
                    <a:pt x="204" y="246"/>
                  </a:moveTo>
                  <a:cubicBezTo>
                    <a:pt x="213" y="246"/>
                    <a:pt x="213" y="246"/>
                    <a:pt x="213" y="246"/>
                  </a:cubicBezTo>
                  <a:cubicBezTo>
                    <a:pt x="213" y="255"/>
                    <a:pt x="213" y="255"/>
                    <a:pt x="213" y="255"/>
                  </a:cubicBezTo>
                  <a:cubicBezTo>
                    <a:pt x="204" y="255"/>
                    <a:pt x="204" y="255"/>
                    <a:pt x="204" y="255"/>
                  </a:cubicBezTo>
                  <a:lnTo>
                    <a:pt x="204" y="246"/>
                  </a:lnTo>
                  <a:close/>
                  <a:moveTo>
                    <a:pt x="222" y="246"/>
                  </a:moveTo>
                  <a:cubicBezTo>
                    <a:pt x="232" y="246"/>
                    <a:pt x="232" y="246"/>
                    <a:pt x="232" y="246"/>
                  </a:cubicBezTo>
                  <a:cubicBezTo>
                    <a:pt x="232" y="255"/>
                    <a:pt x="232" y="255"/>
                    <a:pt x="232" y="255"/>
                  </a:cubicBezTo>
                  <a:cubicBezTo>
                    <a:pt x="222" y="255"/>
                    <a:pt x="222" y="255"/>
                    <a:pt x="222" y="255"/>
                  </a:cubicBezTo>
                  <a:lnTo>
                    <a:pt x="222" y="246"/>
                  </a:lnTo>
                  <a:close/>
                  <a:moveTo>
                    <a:pt x="240" y="245"/>
                  </a:moveTo>
                  <a:cubicBezTo>
                    <a:pt x="243" y="245"/>
                    <a:pt x="246" y="245"/>
                    <a:pt x="249" y="244"/>
                  </a:cubicBezTo>
                  <a:cubicBezTo>
                    <a:pt x="251" y="253"/>
                    <a:pt x="251" y="253"/>
                    <a:pt x="251" y="253"/>
                  </a:cubicBezTo>
                  <a:cubicBezTo>
                    <a:pt x="248" y="254"/>
                    <a:pt x="244" y="254"/>
                    <a:pt x="241" y="254"/>
                  </a:cubicBezTo>
                  <a:lnTo>
                    <a:pt x="240" y="245"/>
                  </a:lnTo>
                  <a:close/>
                  <a:moveTo>
                    <a:pt x="258" y="242"/>
                  </a:moveTo>
                  <a:cubicBezTo>
                    <a:pt x="261" y="241"/>
                    <a:pt x="264" y="240"/>
                    <a:pt x="267" y="239"/>
                  </a:cubicBezTo>
                  <a:cubicBezTo>
                    <a:pt x="269" y="247"/>
                    <a:pt x="269" y="247"/>
                    <a:pt x="269" y="247"/>
                  </a:cubicBezTo>
                  <a:cubicBezTo>
                    <a:pt x="266" y="249"/>
                    <a:pt x="263" y="250"/>
                    <a:pt x="260" y="251"/>
                  </a:cubicBezTo>
                  <a:lnTo>
                    <a:pt x="258" y="242"/>
                  </a:lnTo>
                  <a:close/>
                  <a:moveTo>
                    <a:pt x="275" y="235"/>
                  </a:moveTo>
                  <a:cubicBezTo>
                    <a:pt x="278" y="233"/>
                    <a:pt x="280" y="232"/>
                    <a:pt x="283" y="230"/>
                  </a:cubicBezTo>
                  <a:cubicBezTo>
                    <a:pt x="287" y="238"/>
                    <a:pt x="287" y="238"/>
                    <a:pt x="287" y="238"/>
                  </a:cubicBezTo>
                  <a:cubicBezTo>
                    <a:pt x="284" y="240"/>
                    <a:pt x="281" y="242"/>
                    <a:pt x="278" y="243"/>
                  </a:cubicBezTo>
                  <a:lnTo>
                    <a:pt x="275" y="235"/>
                  </a:lnTo>
                  <a:close/>
                  <a:moveTo>
                    <a:pt x="291" y="225"/>
                  </a:moveTo>
                  <a:cubicBezTo>
                    <a:pt x="293" y="223"/>
                    <a:pt x="295" y="221"/>
                    <a:pt x="298" y="218"/>
                  </a:cubicBezTo>
                  <a:cubicBezTo>
                    <a:pt x="303" y="226"/>
                    <a:pt x="303" y="226"/>
                    <a:pt x="303" y="226"/>
                  </a:cubicBezTo>
                  <a:cubicBezTo>
                    <a:pt x="300" y="228"/>
                    <a:pt x="297" y="230"/>
                    <a:pt x="295" y="232"/>
                  </a:cubicBezTo>
                  <a:lnTo>
                    <a:pt x="291" y="225"/>
                  </a:lnTo>
                  <a:close/>
                  <a:moveTo>
                    <a:pt x="305" y="211"/>
                  </a:moveTo>
                  <a:cubicBezTo>
                    <a:pt x="307" y="209"/>
                    <a:pt x="309" y="207"/>
                    <a:pt x="311" y="204"/>
                  </a:cubicBezTo>
                  <a:cubicBezTo>
                    <a:pt x="317" y="210"/>
                    <a:pt x="317" y="210"/>
                    <a:pt x="317" y="210"/>
                  </a:cubicBezTo>
                  <a:cubicBezTo>
                    <a:pt x="314" y="213"/>
                    <a:pt x="312" y="216"/>
                    <a:pt x="310" y="218"/>
                  </a:cubicBezTo>
                  <a:lnTo>
                    <a:pt x="305" y="211"/>
                  </a:lnTo>
                  <a:close/>
                  <a:moveTo>
                    <a:pt x="317" y="196"/>
                  </a:moveTo>
                  <a:cubicBezTo>
                    <a:pt x="318" y="193"/>
                    <a:pt x="320" y="190"/>
                    <a:pt x="322" y="187"/>
                  </a:cubicBezTo>
                  <a:cubicBezTo>
                    <a:pt x="328" y="192"/>
                    <a:pt x="328" y="192"/>
                    <a:pt x="328" y="192"/>
                  </a:cubicBezTo>
                  <a:cubicBezTo>
                    <a:pt x="326" y="195"/>
                    <a:pt x="325" y="198"/>
                    <a:pt x="323" y="201"/>
                  </a:cubicBezTo>
                  <a:lnTo>
                    <a:pt x="317" y="196"/>
                  </a:lnTo>
                  <a:close/>
                  <a:moveTo>
                    <a:pt x="326" y="178"/>
                  </a:moveTo>
                  <a:cubicBezTo>
                    <a:pt x="328" y="175"/>
                    <a:pt x="329" y="172"/>
                    <a:pt x="330" y="168"/>
                  </a:cubicBezTo>
                  <a:cubicBezTo>
                    <a:pt x="337" y="172"/>
                    <a:pt x="337" y="172"/>
                    <a:pt x="337" y="172"/>
                  </a:cubicBezTo>
                  <a:cubicBezTo>
                    <a:pt x="336" y="175"/>
                    <a:pt x="334" y="179"/>
                    <a:pt x="333" y="182"/>
                  </a:cubicBezTo>
                  <a:lnTo>
                    <a:pt x="326" y="178"/>
                  </a:lnTo>
                  <a:close/>
                  <a:moveTo>
                    <a:pt x="333" y="159"/>
                  </a:moveTo>
                  <a:cubicBezTo>
                    <a:pt x="334" y="155"/>
                    <a:pt x="335" y="152"/>
                    <a:pt x="336" y="148"/>
                  </a:cubicBezTo>
                  <a:cubicBezTo>
                    <a:pt x="343" y="150"/>
                    <a:pt x="343" y="150"/>
                    <a:pt x="343" y="150"/>
                  </a:cubicBezTo>
                  <a:cubicBezTo>
                    <a:pt x="342" y="154"/>
                    <a:pt x="341" y="158"/>
                    <a:pt x="340" y="161"/>
                  </a:cubicBezTo>
                  <a:lnTo>
                    <a:pt x="333" y="159"/>
                  </a:lnTo>
                  <a:close/>
                  <a:moveTo>
                    <a:pt x="337" y="138"/>
                  </a:moveTo>
                  <a:cubicBezTo>
                    <a:pt x="338" y="135"/>
                    <a:pt x="338" y="131"/>
                    <a:pt x="338" y="127"/>
                  </a:cubicBezTo>
                  <a:cubicBezTo>
                    <a:pt x="346" y="128"/>
                    <a:pt x="346" y="128"/>
                    <a:pt x="346" y="128"/>
                  </a:cubicBezTo>
                  <a:cubicBezTo>
                    <a:pt x="346" y="132"/>
                    <a:pt x="345" y="136"/>
                    <a:pt x="345" y="139"/>
                  </a:cubicBezTo>
                  <a:lnTo>
                    <a:pt x="337" y="138"/>
                  </a:lnTo>
                  <a:close/>
                  <a:moveTo>
                    <a:pt x="338" y="106"/>
                  </a:moveTo>
                  <a:cubicBezTo>
                    <a:pt x="346" y="106"/>
                    <a:pt x="346" y="106"/>
                    <a:pt x="346" y="106"/>
                  </a:cubicBezTo>
                  <a:cubicBezTo>
                    <a:pt x="346" y="117"/>
                    <a:pt x="346" y="117"/>
                    <a:pt x="346" y="117"/>
                  </a:cubicBezTo>
                  <a:cubicBezTo>
                    <a:pt x="338" y="117"/>
                    <a:pt x="338" y="117"/>
                    <a:pt x="338" y="117"/>
                  </a:cubicBezTo>
                  <a:lnTo>
                    <a:pt x="338" y="106"/>
                  </a:lnTo>
                  <a:close/>
                  <a:moveTo>
                    <a:pt x="338" y="84"/>
                  </a:moveTo>
                  <a:cubicBezTo>
                    <a:pt x="346" y="84"/>
                    <a:pt x="346" y="84"/>
                    <a:pt x="346" y="84"/>
                  </a:cubicBezTo>
                  <a:cubicBezTo>
                    <a:pt x="346" y="95"/>
                    <a:pt x="346" y="95"/>
                    <a:pt x="346" y="95"/>
                  </a:cubicBezTo>
                  <a:cubicBezTo>
                    <a:pt x="338" y="95"/>
                    <a:pt x="338" y="95"/>
                    <a:pt x="338" y="95"/>
                  </a:cubicBezTo>
                  <a:lnTo>
                    <a:pt x="338" y="84"/>
                  </a:lnTo>
                  <a:close/>
                  <a:moveTo>
                    <a:pt x="338" y="64"/>
                  </a:moveTo>
                  <a:cubicBezTo>
                    <a:pt x="346" y="64"/>
                    <a:pt x="346" y="64"/>
                    <a:pt x="346" y="64"/>
                  </a:cubicBezTo>
                  <a:cubicBezTo>
                    <a:pt x="346" y="75"/>
                    <a:pt x="346" y="75"/>
                    <a:pt x="346" y="75"/>
                  </a:cubicBezTo>
                  <a:cubicBezTo>
                    <a:pt x="338" y="75"/>
                    <a:pt x="338" y="75"/>
                    <a:pt x="338" y="75"/>
                  </a:cubicBezTo>
                  <a:lnTo>
                    <a:pt x="338" y="64"/>
                  </a:lnTo>
                  <a:close/>
                  <a:moveTo>
                    <a:pt x="338" y="42"/>
                  </a:moveTo>
                  <a:cubicBezTo>
                    <a:pt x="346" y="42"/>
                    <a:pt x="346" y="42"/>
                    <a:pt x="346" y="42"/>
                  </a:cubicBezTo>
                  <a:cubicBezTo>
                    <a:pt x="346" y="53"/>
                    <a:pt x="346" y="53"/>
                    <a:pt x="346" y="53"/>
                  </a:cubicBezTo>
                  <a:cubicBezTo>
                    <a:pt x="338" y="53"/>
                    <a:pt x="338" y="53"/>
                    <a:pt x="338" y="53"/>
                  </a:cubicBezTo>
                  <a:lnTo>
                    <a:pt x="338" y="42"/>
                  </a:lnTo>
                  <a:close/>
                  <a:moveTo>
                    <a:pt x="338" y="22"/>
                  </a:moveTo>
                  <a:cubicBezTo>
                    <a:pt x="346" y="22"/>
                    <a:pt x="346" y="22"/>
                    <a:pt x="346" y="22"/>
                  </a:cubicBezTo>
                  <a:cubicBezTo>
                    <a:pt x="346" y="33"/>
                    <a:pt x="346" y="33"/>
                    <a:pt x="346" y="33"/>
                  </a:cubicBezTo>
                  <a:cubicBezTo>
                    <a:pt x="338" y="33"/>
                    <a:pt x="338" y="33"/>
                    <a:pt x="338" y="33"/>
                  </a:cubicBezTo>
                  <a:lnTo>
                    <a:pt x="338" y="22"/>
                  </a:lnTo>
                  <a:close/>
                  <a:moveTo>
                    <a:pt x="338" y="0"/>
                  </a:moveTo>
                  <a:cubicBezTo>
                    <a:pt x="346" y="0"/>
                    <a:pt x="346" y="0"/>
                    <a:pt x="346" y="0"/>
                  </a:cubicBezTo>
                  <a:cubicBezTo>
                    <a:pt x="346" y="11"/>
                    <a:pt x="346" y="11"/>
                    <a:pt x="346" y="11"/>
                  </a:cubicBezTo>
                  <a:cubicBezTo>
                    <a:pt x="338" y="11"/>
                    <a:pt x="338" y="11"/>
                    <a:pt x="338" y="11"/>
                  </a:cubicBezTo>
                  <a:lnTo>
                    <a:pt x="338" y="0"/>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69">
              <a:extLst>
                <a:ext uri="{FF2B5EF4-FFF2-40B4-BE49-F238E27FC236}">
                  <a16:creationId xmlns:a16="http://schemas.microsoft.com/office/drawing/2014/main" id="{D390417A-C90A-4379-93F1-A722B544CEE3}"/>
                </a:ext>
              </a:extLst>
            </p:cNvPr>
            <p:cNvSpPr>
              <a:spLocks/>
            </p:cNvSpPr>
            <p:nvPr userDrawn="1"/>
          </p:nvSpPr>
          <p:spPr bwMode="auto">
            <a:xfrm>
              <a:off x="9556750" y="712788"/>
              <a:ext cx="96837" cy="165100"/>
            </a:xfrm>
            <a:custGeom>
              <a:avLst/>
              <a:gdLst>
                <a:gd name="T0" fmla="*/ 61 w 61"/>
                <a:gd name="T1" fmla="*/ 104 h 104"/>
                <a:gd name="T2" fmla="*/ 50 w 61"/>
                <a:gd name="T3" fmla="*/ 104 h 104"/>
                <a:gd name="T4" fmla="*/ 38 w 61"/>
                <a:gd name="T5" fmla="*/ 104 h 104"/>
                <a:gd name="T6" fmla="*/ 0 w 61"/>
                <a:gd name="T7" fmla="*/ 52 h 104"/>
                <a:gd name="T8" fmla="*/ 38 w 61"/>
                <a:gd name="T9" fmla="*/ 0 h 104"/>
                <a:gd name="T10" fmla="*/ 50 w 61"/>
                <a:gd name="T11" fmla="*/ 0 h 104"/>
                <a:gd name="T12" fmla="*/ 61 w 61"/>
                <a:gd name="T13" fmla="*/ 0 h 104"/>
                <a:gd name="T14" fmla="*/ 23 w 61"/>
                <a:gd name="T15" fmla="*/ 52 h 104"/>
                <a:gd name="T16" fmla="*/ 61 w 61"/>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04">
                  <a:moveTo>
                    <a:pt x="61" y="104"/>
                  </a:moveTo>
                  <a:lnTo>
                    <a:pt x="50" y="104"/>
                  </a:lnTo>
                  <a:lnTo>
                    <a:pt x="38" y="104"/>
                  </a:lnTo>
                  <a:lnTo>
                    <a:pt x="0" y="52"/>
                  </a:lnTo>
                  <a:lnTo>
                    <a:pt x="38" y="0"/>
                  </a:lnTo>
                  <a:lnTo>
                    <a:pt x="50" y="0"/>
                  </a:lnTo>
                  <a:lnTo>
                    <a:pt x="61" y="0"/>
                  </a:lnTo>
                  <a:lnTo>
                    <a:pt x="23" y="52"/>
                  </a:lnTo>
                  <a:lnTo>
                    <a:pt x="61" y="104"/>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0">
              <a:extLst>
                <a:ext uri="{FF2B5EF4-FFF2-40B4-BE49-F238E27FC236}">
                  <a16:creationId xmlns:a16="http://schemas.microsoft.com/office/drawing/2014/main" id="{4071EDA2-A675-49B0-8962-2D45F99AC370}"/>
                </a:ext>
              </a:extLst>
            </p:cNvPr>
            <p:cNvSpPr>
              <a:spLocks/>
            </p:cNvSpPr>
            <p:nvPr userDrawn="1"/>
          </p:nvSpPr>
          <p:spPr bwMode="auto">
            <a:xfrm>
              <a:off x="9636125" y="712788"/>
              <a:ext cx="95250" cy="165100"/>
            </a:xfrm>
            <a:custGeom>
              <a:avLst/>
              <a:gdLst>
                <a:gd name="T0" fmla="*/ 22 w 60"/>
                <a:gd name="T1" fmla="*/ 52 h 104"/>
                <a:gd name="T2" fmla="*/ 60 w 60"/>
                <a:gd name="T3" fmla="*/ 104 h 104"/>
                <a:gd name="T4" fmla="*/ 49 w 60"/>
                <a:gd name="T5" fmla="*/ 104 h 104"/>
                <a:gd name="T6" fmla="*/ 39 w 60"/>
                <a:gd name="T7" fmla="*/ 104 h 104"/>
                <a:gd name="T8" fmla="*/ 0 w 60"/>
                <a:gd name="T9" fmla="*/ 52 h 104"/>
                <a:gd name="T10" fmla="*/ 39 w 60"/>
                <a:gd name="T11" fmla="*/ 0 h 104"/>
                <a:gd name="T12" fmla="*/ 49 w 60"/>
                <a:gd name="T13" fmla="*/ 0 h 104"/>
                <a:gd name="T14" fmla="*/ 60 w 60"/>
                <a:gd name="T15" fmla="*/ 0 h 104"/>
                <a:gd name="T16" fmla="*/ 22 w 60"/>
                <a:gd name="T1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04">
                  <a:moveTo>
                    <a:pt x="22" y="52"/>
                  </a:moveTo>
                  <a:lnTo>
                    <a:pt x="60" y="104"/>
                  </a:lnTo>
                  <a:lnTo>
                    <a:pt x="49" y="104"/>
                  </a:lnTo>
                  <a:lnTo>
                    <a:pt x="39" y="104"/>
                  </a:lnTo>
                  <a:lnTo>
                    <a:pt x="0" y="52"/>
                  </a:lnTo>
                  <a:lnTo>
                    <a:pt x="39" y="0"/>
                  </a:lnTo>
                  <a:lnTo>
                    <a:pt x="49" y="0"/>
                  </a:lnTo>
                  <a:lnTo>
                    <a:pt x="60" y="0"/>
                  </a:lnTo>
                  <a:lnTo>
                    <a:pt x="22" y="52"/>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71">
              <a:extLst>
                <a:ext uri="{FF2B5EF4-FFF2-40B4-BE49-F238E27FC236}">
                  <a16:creationId xmlns:a16="http://schemas.microsoft.com/office/drawing/2014/main" id="{F30FEE31-BA0D-4116-ABBF-742D15140F26}"/>
                </a:ext>
              </a:extLst>
            </p:cNvPr>
            <p:cNvSpPr>
              <a:spLocks noChangeArrowheads="1"/>
            </p:cNvSpPr>
            <p:nvPr userDrawn="1"/>
          </p:nvSpPr>
          <p:spPr bwMode="auto">
            <a:xfrm>
              <a:off x="718502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2">
              <a:extLst>
                <a:ext uri="{FF2B5EF4-FFF2-40B4-BE49-F238E27FC236}">
                  <a16:creationId xmlns:a16="http://schemas.microsoft.com/office/drawing/2014/main" id="{91337AC3-5E1E-45D5-866F-D53B6382381E}"/>
                </a:ext>
              </a:extLst>
            </p:cNvPr>
            <p:cNvSpPr>
              <a:spLocks noChangeArrowheads="1"/>
            </p:cNvSpPr>
            <p:nvPr userDrawn="1"/>
          </p:nvSpPr>
          <p:spPr bwMode="auto">
            <a:xfrm>
              <a:off x="7127875" y="31750"/>
              <a:ext cx="30162"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3">
              <a:extLst>
                <a:ext uri="{FF2B5EF4-FFF2-40B4-BE49-F238E27FC236}">
                  <a16:creationId xmlns:a16="http://schemas.microsoft.com/office/drawing/2014/main" id="{5CB99F3F-A491-4C7A-982B-21BEC51855FE}"/>
                </a:ext>
              </a:extLst>
            </p:cNvPr>
            <p:cNvSpPr>
              <a:spLocks noChangeArrowheads="1"/>
            </p:cNvSpPr>
            <p:nvPr userDrawn="1"/>
          </p:nvSpPr>
          <p:spPr bwMode="auto">
            <a:xfrm>
              <a:off x="7016750"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4">
              <a:extLst>
                <a:ext uri="{FF2B5EF4-FFF2-40B4-BE49-F238E27FC236}">
                  <a16:creationId xmlns:a16="http://schemas.microsoft.com/office/drawing/2014/main" id="{89FFAD04-3C84-4297-ADF8-D70AE91E00BE}"/>
                </a:ext>
              </a:extLst>
            </p:cNvPr>
            <p:cNvSpPr>
              <a:spLocks noChangeArrowheads="1"/>
            </p:cNvSpPr>
            <p:nvPr userDrawn="1"/>
          </p:nvSpPr>
          <p:spPr bwMode="auto">
            <a:xfrm>
              <a:off x="7073900"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5">
              <a:extLst>
                <a:ext uri="{FF2B5EF4-FFF2-40B4-BE49-F238E27FC236}">
                  <a16:creationId xmlns:a16="http://schemas.microsoft.com/office/drawing/2014/main" id="{CC0487BC-757C-4068-9A95-6985C5C3BF96}"/>
                </a:ext>
              </a:extLst>
            </p:cNvPr>
            <p:cNvSpPr>
              <a:spLocks/>
            </p:cNvSpPr>
            <p:nvPr userDrawn="1"/>
          </p:nvSpPr>
          <p:spPr bwMode="auto">
            <a:xfrm>
              <a:off x="6902450" y="34925"/>
              <a:ext cx="30162" cy="30163"/>
            </a:xfrm>
            <a:custGeom>
              <a:avLst/>
              <a:gdLst>
                <a:gd name="T0" fmla="*/ 10 w 10"/>
                <a:gd name="T1" fmla="*/ 8 h 10"/>
                <a:gd name="T2" fmla="*/ 9 w 10"/>
                <a:gd name="T3" fmla="*/ 0 h 10"/>
                <a:gd name="T4" fmla="*/ 0 w 10"/>
                <a:gd name="T5" fmla="*/ 2 h 10"/>
                <a:gd name="T6" fmla="*/ 2 w 10"/>
                <a:gd name="T7" fmla="*/ 10 h 10"/>
                <a:gd name="T8" fmla="*/ 10 w 10"/>
                <a:gd name="T9" fmla="*/ 8 h 10"/>
              </a:gdLst>
              <a:ahLst/>
              <a:cxnLst>
                <a:cxn ang="0">
                  <a:pos x="T0" y="T1"/>
                </a:cxn>
                <a:cxn ang="0">
                  <a:pos x="T2" y="T3"/>
                </a:cxn>
                <a:cxn ang="0">
                  <a:pos x="T4" y="T5"/>
                </a:cxn>
                <a:cxn ang="0">
                  <a:pos x="T6" y="T7"/>
                </a:cxn>
                <a:cxn ang="0">
                  <a:pos x="T8" y="T9"/>
                </a:cxn>
              </a:cxnLst>
              <a:rect l="0" t="0" r="r" b="b"/>
              <a:pathLst>
                <a:path w="10" h="10">
                  <a:moveTo>
                    <a:pt x="10" y="8"/>
                  </a:moveTo>
                  <a:cubicBezTo>
                    <a:pt x="9" y="0"/>
                    <a:pt x="9" y="0"/>
                    <a:pt x="9" y="0"/>
                  </a:cubicBezTo>
                  <a:cubicBezTo>
                    <a:pt x="6" y="0"/>
                    <a:pt x="3" y="1"/>
                    <a:pt x="0" y="2"/>
                  </a:cubicBezTo>
                  <a:cubicBezTo>
                    <a:pt x="2" y="10"/>
                    <a:pt x="2" y="10"/>
                    <a:pt x="2" y="10"/>
                  </a:cubicBezTo>
                  <a:cubicBezTo>
                    <a:pt x="4" y="10"/>
                    <a:pt x="7" y="9"/>
                    <a:pt x="10" y="8"/>
                  </a:cubicBez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6">
              <a:extLst>
                <a:ext uri="{FF2B5EF4-FFF2-40B4-BE49-F238E27FC236}">
                  <a16:creationId xmlns:a16="http://schemas.microsoft.com/office/drawing/2014/main" id="{8D5A0869-6B45-4466-B3DA-99B6090CF3DE}"/>
                </a:ext>
              </a:extLst>
            </p:cNvPr>
            <p:cNvSpPr>
              <a:spLocks/>
            </p:cNvSpPr>
            <p:nvPr userDrawn="1"/>
          </p:nvSpPr>
          <p:spPr bwMode="auto">
            <a:xfrm>
              <a:off x="7346950" y="0"/>
              <a:ext cx="66675" cy="82550"/>
            </a:xfrm>
            <a:custGeom>
              <a:avLst/>
              <a:gdLst>
                <a:gd name="T0" fmla="*/ 42 w 42"/>
                <a:gd name="T1" fmla="*/ 52 h 52"/>
                <a:gd name="T2" fmla="*/ 42 w 42"/>
                <a:gd name="T3" fmla="*/ 0 h 52"/>
                <a:gd name="T4" fmla="*/ 0 w 42"/>
                <a:gd name="T5" fmla="*/ 26 h 52"/>
                <a:gd name="T6" fmla="*/ 42 w 42"/>
                <a:gd name="T7" fmla="*/ 52 h 52"/>
              </a:gdLst>
              <a:ahLst/>
              <a:cxnLst>
                <a:cxn ang="0">
                  <a:pos x="T0" y="T1"/>
                </a:cxn>
                <a:cxn ang="0">
                  <a:pos x="T2" y="T3"/>
                </a:cxn>
                <a:cxn ang="0">
                  <a:pos x="T4" y="T5"/>
                </a:cxn>
                <a:cxn ang="0">
                  <a:pos x="T6" y="T7"/>
                </a:cxn>
              </a:cxnLst>
              <a:rect l="0" t="0" r="r" b="b"/>
              <a:pathLst>
                <a:path w="42" h="52">
                  <a:moveTo>
                    <a:pt x="42" y="52"/>
                  </a:moveTo>
                  <a:lnTo>
                    <a:pt x="42" y="0"/>
                  </a:lnTo>
                  <a:lnTo>
                    <a:pt x="0" y="26"/>
                  </a:lnTo>
                  <a:lnTo>
                    <a:pt x="42" y="52"/>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77">
              <a:extLst>
                <a:ext uri="{FF2B5EF4-FFF2-40B4-BE49-F238E27FC236}">
                  <a16:creationId xmlns:a16="http://schemas.microsoft.com/office/drawing/2014/main" id="{255724E3-B2C7-4DB4-A205-92E525F431A7}"/>
                </a:ext>
              </a:extLst>
            </p:cNvPr>
            <p:cNvSpPr>
              <a:spLocks noChangeArrowheads="1"/>
            </p:cNvSpPr>
            <p:nvPr userDrawn="1"/>
          </p:nvSpPr>
          <p:spPr bwMode="auto">
            <a:xfrm>
              <a:off x="724217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8">
              <a:extLst>
                <a:ext uri="{FF2B5EF4-FFF2-40B4-BE49-F238E27FC236}">
                  <a16:creationId xmlns:a16="http://schemas.microsoft.com/office/drawing/2014/main" id="{77F27361-7915-4152-956D-DA6656EC564A}"/>
                </a:ext>
              </a:extLst>
            </p:cNvPr>
            <p:cNvSpPr>
              <a:spLocks/>
            </p:cNvSpPr>
            <p:nvPr userDrawn="1"/>
          </p:nvSpPr>
          <p:spPr bwMode="auto">
            <a:xfrm>
              <a:off x="6845300" y="50800"/>
              <a:ext cx="34925" cy="31750"/>
            </a:xfrm>
            <a:custGeom>
              <a:avLst/>
              <a:gdLst>
                <a:gd name="T0" fmla="*/ 12 w 12"/>
                <a:gd name="T1" fmla="*/ 8 h 11"/>
                <a:gd name="T2" fmla="*/ 9 w 12"/>
                <a:gd name="T3" fmla="*/ 0 h 11"/>
                <a:gd name="T4" fmla="*/ 0 w 12"/>
                <a:gd name="T5" fmla="*/ 3 h 11"/>
                <a:gd name="T6" fmla="*/ 3 w 12"/>
                <a:gd name="T7" fmla="*/ 11 h 11"/>
                <a:gd name="T8" fmla="*/ 12 w 12"/>
                <a:gd name="T9" fmla="*/ 8 h 11"/>
              </a:gdLst>
              <a:ahLst/>
              <a:cxnLst>
                <a:cxn ang="0">
                  <a:pos x="T0" y="T1"/>
                </a:cxn>
                <a:cxn ang="0">
                  <a:pos x="T2" y="T3"/>
                </a:cxn>
                <a:cxn ang="0">
                  <a:pos x="T4" y="T5"/>
                </a:cxn>
                <a:cxn ang="0">
                  <a:pos x="T6" y="T7"/>
                </a:cxn>
                <a:cxn ang="0">
                  <a:pos x="T8" y="T9"/>
                </a:cxn>
              </a:cxnLst>
              <a:rect l="0" t="0" r="r" b="b"/>
              <a:pathLst>
                <a:path w="12" h="11">
                  <a:moveTo>
                    <a:pt x="12" y="8"/>
                  </a:moveTo>
                  <a:cubicBezTo>
                    <a:pt x="9" y="0"/>
                    <a:pt x="9" y="0"/>
                    <a:pt x="9" y="0"/>
                  </a:cubicBezTo>
                  <a:cubicBezTo>
                    <a:pt x="6" y="1"/>
                    <a:pt x="3" y="2"/>
                    <a:pt x="0" y="3"/>
                  </a:cubicBezTo>
                  <a:cubicBezTo>
                    <a:pt x="3" y="11"/>
                    <a:pt x="3" y="11"/>
                    <a:pt x="3" y="11"/>
                  </a:cubicBezTo>
                  <a:cubicBezTo>
                    <a:pt x="6" y="10"/>
                    <a:pt x="9" y="9"/>
                    <a:pt x="12" y="8"/>
                  </a:cubicBez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79">
              <a:extLst>
                <a:ext uri="{FF2B5EF4-FFF2-40B4-BE49-F238E27FC236}">
                  <a16:creationId xmlns:a16="http://schemas.microsoft.com/office/drawing/2014/main" id="{6BF79D21-6148-425D-B5F9-2DA3E6A0E0A4}"/>
                </a:ext>
              </a:extLst>
            </p:cNvPr>
            <p:cNvSpPr>
              <a:spLocks noChangeArrowheads="1"/>
            </p:cNvSpPr>
            <p:nvPr userDrawn="1"/>
          </p:nvSpPr>
          <p:spPr bwMode="auto">
            <a:xfrm>
              <a:off x="7296150" y="31750"/>
              <a:ext cx="30162"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80">
              <a:extLst>
                <a:ext uri="{FF2B5EF4-FFF2-40B4-BE49-F238E27FC236}">
                  <a16:creationId xmlns:a16="http://schemas.microsoft.com/office/drawing/2014/main" id="{9C48F322-DBA7-4D26-A39E-B506BFE69387}"/>
                </a:ext>
              </a:extLst>
            </p:cNvPr>
            <p:cNvSpPr>
              <a:spLocks/>
            </p:cNvSpPr>
            <p:nvPr userDrawn="1"/>
          </p:nvSpPr>
          <p:spPr bwMode="auto">
            <a:xfrm>
              <a:off x="6959600" y="31750"/>
              <a:ext cx="30162" cy="23813"/>
            </a:xfrm>
            <a:custGeom>
              <a:avLst/>
              <a:gdLst>
                <a:gd name="T0" fmla="*/ 7 w 10"/>
                <a:gd name="T1" fmla="*/ 8 h 8"/>
                <a:gd name="T2" fmla="*/ 10 w 10"/>
                <a:gd name="T3" fmla="*/ 8 h 8"/>
                <a:gd name="T4" fmla="*/ 10 w 10"/>
                <a:gd name="T5" fmla="*/ 0 h 8"/>
                <a:gd name="T6" fmla="*/ 7 w 10"/>
                <a:gd name="T7" fmla="*/ 0 h 8"/>
                <a:gd name="T8" fmla="*/ 0 w 10"/>
                <a:gd name="T9" fmla="*/ 0 h 8"/>
                <a:gd name="T10" fmla="*/ 0 w 10"/>
                <a:gd name="T11" fmla="*/ 8 h 8"/>
                <a:gd name="T12" fmla="*/ 7 w 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7" y="8"/>
                  </a:moveTo>
                  <a:cubicBezTo>
                    <a:pt x="10" y="8"/>
                    <a:pt x="10" y="8"/>
                    <a:pt x="10" y="8"/>
                  </a:cubicBezTo>
                  <a:cubicBezTo>
                    <a:pt x="10" y="0"/>
                    <a:pt x="10" y="0"/>
                    <a:pt x="10" y="0"/>
                  </a:cubicBezTo>
                  <a:cubicBezTo>
                    <a:pt x="7" y="0"/>
                    <a:pt x="7" y="0"/>
                    <a:pt x="7" y="0"/>
                  </a:cubicBezTo>
                  <a:cubicBezTo>
                    <a:pt x="5" y="0"/>
                    <a:pt x="2" y="0"/>
                    <a:pt x="0" y="0"/>
                  </a:cubicBezTo>
                  <a:cubicBezTo>
                    <a:pt x="0" y="8"/>
                    <a:pt x="0" y="8"/>
                    <a:pt x="0" y="8"/>
                  </a:cubicBezTo>
                  <a:cubicBezTo>
                    <a:pt x="3" y="8"/>
                    <a:pt x="5" y="8"/>
                    <a:pt x="7" y="8"/>
                  </a:cubicBez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81">
              <a:extLst>
                <a:ext uri="{FF2B5EF4-FFF2-40B4-BE49-F238E27FC236}">
                  <a16:creationId xmlns:a16="http://schemas.microsoft.com/office/drawing/2014/main" id="{15133C98-8A8E-41E0-83F4-FF7B1B1ED78C}"/>
                </a:ext>
              </a:extLst>
            </p:cNvPr>
            <p:cNvSpPr>
              <a:spLocks noChangeArrowheads="1"/>
            </p:cNvSpPr>
            <p:nvPr userDrawn="1"/>
          </p:nvSpPr>
          <p:spPr bwMode="auto">
            <a:xfrm>
              <a:off x="769302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82">
              <a:extLst>
                <a:ext uri="{FF2B5EF4-FFF2-40B4-BE49-F238E27FC236}">
                  <a16:creationId xmlns:a16="http://schemas.microsoft.com/office/drawing/2014/main" id="{E3C1DB95-50F8-4A16-BB50-7287B8201985}"/>
                </a:ext>
              </a:extLst>
            </p:cNvPr>
            <p:cNvSpPr>
              <a:spLocks noChangeArrowheads="1"/>
            </p:cNvSpPr>
            <p:nvPr userDrawn="1"/>
          </p:nvSpPr>
          <p:spPr bwMode="auto">
            <a:xfrm>
              <a:off x="7861300"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83">
              <a:extLst>
                <a:ext uri="{FF2B5EF4-FFF2-40B4-BE49-F238E27FC236}">
                  <a16:creationId xmlns:a16="http://schemas.microsoft.com/office/drawing/2014/main" id="{ACE9F3FE-CFD3-4A1D-9EA6-6C5770EEDEA2}"/>
                </a:ext>
              </a:extLst>
            </p:cNvPr>
            <p:cNvSpPr>
              <a:spLocks/>
            </p:cNvSpPr>
            <p:nvPr userDrawn="1"/>
          </p:nvSpPr>
          <p:spPr bwMode="auto">
            <a:xfrm>
              <a:off x="7431088" y="0"/>
              <a:ext cx="66675" cy="82550"/>
            </a:xfrm>
            <a:custGeom>
              <a:avLst/>
              <a:gdLst>
                <a:gd name="T0" fmla="*/ 42 w 42"/>
                <a:gd name="T1" fmla="*/ 52 h 52"/>
                <a:gd name="T2" fmla="*/ 42 w 42"/>
                <a:gd name="T3" fmla="*/ 0 h 52"/>
                <a:gd name="T4" fmla="*/ 0 w 42"/>
                <a:gd name="T5" fmla="*/ 26 h 52"/>
                <a:gd name="T6" fmla="*/ 42 w 42"/>
                <a:gd name="T7" fmla="*/ 52 h 52"/>
              </a:gdLst>
              <a:ahLst/>
              <a:cxnLst>
                <a:cxn ang="0">
                  <a:pos x="T0" y="T1"/>
                </a:cxn>
                <a:cxn ang="0">
                  <a:pos x="T2" y="T3"/>
                </a:cxn>
                <a:cxn ang="0">
                  <a:pos x="T4" y="T5"/>
                </a:cxn>
                <a:cxn ang="0">
                  <a:pos x="T6" y="T7"/>
                </a:cxn>
              </a:cxnLst>
              <a:rect l="0" t="0" r="r" b="b"/>
              <a:pathLst>
                <a:path w="42" h="52">
                  <a:moveTo>
                    <a:pt x="42" y="52"/>
                  </a:moveTo>
                  <a:lnTo>
                    <a:pt x="42" y="0"/>
                  </a:lnTo>
                  <a:lnTo>
                    <a:pt x="0" y="26"/>
                  </a:lnTo>
                  <a:lnTo>
                    <a:pt x="42" y="52"/>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84">
              <a:extLst>
                <a:ext uri="{FF2B5EF4-FFF2-40B4-BE49-F238E27FC236}">
                  <a16:creationId xmlns:a16="http://schemas.microsoft.com/office/drawing/2014/main" id="{A3CC4BB0-1824-4764-A0F7-089B851BFC74}"/>
                </a:ext>
              </a:extLst>
            </p:cNvPr>
            <p:cNvSpPr>
              <a:spLocks noChangeArrowheads="1"/>
            </p:cNvSpPr>
            <p:nvPr userDrawn="1"/>
          </p:nvSpPr>
          <p:spPr bwMode="auto">
            <a:xfrm>
              <a:off x="7804150"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85">
              <a:extLst>
                <a:ext uri="{FF2B5EF4-FFF2-40B4-BE49-F238E27FC236}">
                  <a16:creationId xmlns:a16="http://schemas.microsoft.com/office/drawing/2014/main" id="{B99AD725-7CF8-44D6-88B0-9A61B785F52F}"/>
                </a:ext>
              </a:extLst>
            </p:cNvPr>
            <p:cNvSpPr>
              <a:spLocks noChangeArrowheads="1"/>
            </p:cNvSpPr>
            <p:nvPr userDrawn="1"/>
          </p:nvSpPr>
          <p:spPr bwMode="auto">
            <a:xfrm>
              <a:off x="7521575" y="31750"/>
              <a:ext cx="30162"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86">
              <a:extLst>
                <a:ext uri="{FF2B5EF4-FFF2-40B4-BE49-F238E27FC236}">
                  <a16:creationId xmlns:a16="http://schemas.microsoft.com/office/drawing/2014/main" id="{8F399CEA-246A-4BAD-A9F1-0A3722C7366C}"/>
                </a:ext>
              </a:extLst>
            </p:cNvPr>
            <p:cNvSpPr>
              <a:spLocks noChangeArrowheads="1"/>
            </p:cNvSpPr>
            <p:nvPr userDrawn="1"/>
          </p:nvSpPr>
          <p:spPr bwMode="auto">
            <a:xfrm>
              <a:off x="7747000" y="31750"/>
              <a:ext cx="30162"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87">
              <a:extLst>
                <a:ext uri="{FF2B5EF4-FFF2-40B4-BE49-F238E27FC236}">
                  <a16:creationId xmlns:a16="http://schemas.microsoft.com/office/drawing/2014/main" id="{DC9918F9-F362-468C-B756-76EB31D05CD8}"/>
                </a:ext>
              </a:extLst>
            </p:cNvPr>
            <p:cNvSpPr>
              <a:spLocks noChangeArrowheads="1"/>
            </p:cNvSpPr>
            <p:nvPr userDrawn="1"/>
          </p:nvSpPr>
          <p:spPr bwMode="auto">
            <a:xfrm>
              <a:off x="757872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88">
              <a:extLst>
                <a:ext uri="{FF2B5EF4-FFF2-40B4-BE49-F238E27FC236}">
                  <a16:creationId xmlns:a16="http://schemas.microsoft.com/office/drawing/2014/main" id="{5E3F6021-2CE0-4DDD-82DC-3C71F4A1A0FA}"/>
                </a:ext>
              </a:extLst>
            </p:cNvPr>
            <p:cNvSpPr>
              <a:spLocks noChangeArrowheads="1"/>
            </p:cNvSpPr>
            <p:nvPr userDrawn="1"/>
          </p:nvSpPr>
          <p:spPr bwMode="auto">
            <a:xfrm>
              <a:off x="763587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9">
              <a:extLst>
                <a:ext uri="{FF2B5EF4-FFF2-40B4-BE49-F238E27FC236}">
                  <a16:creationId xmlns:a16="http://schemas.microsoft.com/office/drawing/2014/main" id="{658FCFA0-2120-42E1-B43C-3C1F77EA9642}"/>
                </a:ext>
              </a:extLst>
            </p:cNvPr>
            <p:cNvSpPr>
              <a:spLocks/>
            </p:cNvSpPr>
            <p:nvPr userDrawn="1"/>
          </p:nvSpPr>
          <p:spPr bwMode="auto">
            <a:xfrm>
              <a:off x="6792913" y="73025"/>
              <a:ext cx="36512" cy="38100"/>
            </a:xfrm>
            <a:custGeom>
              <a:avLst/>
              <a:gdLst>
                <a:gd name="T0" fmla="*/ 12 w 12"/>
                <a:gd name="T1" fmla="*/ 8 h 13"/>
                <a:gd name="T2" fmla="*/ 9 w 12"/>
                <a:gd name="T3" fmla="*/ 0 h 13"/>
                <a:gd name="T4" fmla="*/ 0 w 12"/>
                <a:gd name="T5" fmla="*/ 5 h 13"/>
                <a:gd name="T6" fmla="*/ 4 w 12"/>
                <a:gd name="T7" fmla="*/ 13 h 13"/>
                <a:gd name="T8" fmla="*/ 12 w 12"/>
                <a:gd name="T9" fmla="*/ 8 h 13"/>
              </a:gdLst>
              <a:ahLst/>
              <a:cxnLst>
                <a:cxn ang="0">
                  <a:pos x="T0" y="T1"/>
                </a:cxn>
                <a:cxn ang="0">
                  <a:pos x="T2" y="T3"/>
                </a:cxn>
                <a:cxn ang="0">
                  <a:pos x="T4" y="T5"/>
                </a:cxn>
                <a:cxn ang="0">
                  <a:pos x="T6" y="T7"/>
                </a:cxn>
                <a:cxn ang="0">
                  <a:pos x="T8" y="T9"/>
                </a:cxn>
              </a:cxnLst>
              <a:rect l="0" t="0" r="r" b="b"/>
              <a:pathLst>
                <a:path w="12" h="13">
                  <a:moveTo>
                    <a:pt x="12" y="8"/>
                  </a:moveTo>
                  <a:cubicBezTo>
                    <a:pt x="9" y="0"/>
                    <a:pt x="9" y="0"/>
                    <a:pt x="9" y="0"/>
                  </a:cubicBezTo>
                  <a:cubicBezTo>
                    <a:pt x="6" y="2"/>
                    <a:pt x="3" y="3"/>
                    <a:pt x="0" y="5"/>
                  </a:cubicBezTo>
                  <a:cubicBezTo>
                    <a:pt x="4" y="13"/>
                    <a:pt x="4" y="13"/>
                    <a:pt x="4" y="13"/>
                  </a:cubicBezTo>
                  <a:cubicBezTo>
                    <a:pt x="7" y="11"/>
                    <a:pt x="10" y="9"/>
                    <a:pt x="12" y="8"/>
                  </a:cubicBez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90">
              <a:extLst>
                <a:ext uri="{FF2B5EF4-FFF2-40B4-BE49-F238E27FC236}">
                  <a16:creationId xmlns:a16="http://schemas.microsoft.com/office/drawing/2014/main" id="{5E44B0B5-42DC-4956-AB2B-67F2A79FD665}"/>
                </a:ext>
              </a:extLst>
            </p:cNvPr>
            <p:cNvSpPr>
              <a:spLocks noChangeArrowheads="1"/>
            </p:cNvSpPr>
            <p:nvPr userDrawn="1"/>
          </p:nvSpPr>
          <p:spPr bwMode="auto">
            <a:xfrm>
              <a:off x="6630988" y="803275"/>
              <a:ext cx="23812" cy="33338"/>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91">
              <a:extLst>
                <a:ext uri="{FF2B5EF4-FFF2-40B4-BE49-F238E27FC236}">
                  <a16:creationId xmlns:a16="http://schemas.microsoft.com/office/drawing/2014/main" id="{EC61B75A-685B-4F21-A111-52BAF28FBC94}"/>
                </a:ext>
              </a:extLst>
            </p:cNvPr>
            <p:cNvSpPr>
              <a:spLocks noChangeArrowheads="1"/>
            </p:cNvSpPr>
            <p:nvPr userDrawn="1"/>
          </p:nvSpPr>
          <p:spPr bwMode="auto">
            <a:xfrm>
              <a:off x="6630988" y="742950"/>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92">
              <a:extLst>
                <a:ext uri="{FF2B5EF4-FFF2-40B4-BE49-F238E27FC236}">
                  <a16:creationId xmlns:a16="http://schemas.microsoft.com/office/drawing/2014/main" id="{5C2948CD-484A-46B2-A69F-F91183011A9B}"/>
                </a:ext>
              </a:extLst>
            </p:cNvPr>
            <p:cNvSpPr>
              <a:spLocks noChangeArrowheads="1"/>
            </p:cNvSpPr>
            <p:nvPr userDrawn="1"/>
          </p:nvSpPr>
          <p:spPr bwMode="auto">
            <a:xfrm>
              <a:off x="6630988" y="498475"/>
              <a:ext cx="23812" cy="3016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3">
              <a:extLst>
                <a:ext uri="{FF2B5EF4-FFF2-40B4-BE49-F238E27FC236}">
                  <a16:creationId xmlns:a16="http://schemas.microsoft.com/office/drawing/2014/main" id="{616EDA2A-58E4-40BB-B41E-0E5BD57E56D4}"/>
                </a:ext>
              </a:extLst>
            </p:cNvPr>
            <p:cNvSpPr>
              <a:spLocks/>
            </p:cNvSpPr>
            <p:nvPr userDrawn="1"/>
          </p:nvSpPr>
          <p:spPr bwMode="auto">
            <a:xfrm>
              <a:off x="6651625" y="252413"/>
              <a:ext cx="30162" cy="38100"/>
            </a:xfrm>
            <a:custGeom>
              <a:avLst/>
              <a:gdLst>
                <a:gd name="T0" fmla="*/ 3 w 10"/>
                <a:gd name="T1" fmla="*/ 0 h 13"/>
                <a:gd name="T2" fmla="*/ 0 w 10"/>
                <a:gd name="T3" fmla="*/ 10 h 13"/>
                <a:gd name="T4" fmla="*/ 7 w 10"/>
                <a:gd name="T5" fmla="*/ 13 h 13"/>
                <a:gd name="T6" fmla="*/ 10 w 10"/>
                <a:gd name="T7" fmla="*/ 4 h 13"/>
                <a:gd name="T8" fmla="*/ 3 w 10"/>
                <a:gd name="T9" fmla="*/ 0 h 13"/>
              </a:gdLst>
              <a:ahLst/>
              <a:cxnLst>
                <a:cxn ang="0">
                  <a:pos x="T0" y="T1"/>
                </a:cxn>
                <a:cxn ang="0">
                  <a:pos x="T2" y="T3"/>
                </a:cxn>
                <a:cxn ang="0">
                  <a:pos x="T4" y="T5"/>
                </a:cxn>
                <a:cxn ang="0">
                  <a:pos x="T6" y="T7"/>
                </a:cxn>
                <a:cxn ang="0">
                  <a:pos x="T8" y="T9"/>
                </a:cxn>
              </a:cxnLst>
              <a:rect l="0" t="0" r="r" b="b"/>
              <a:pathLst>
                <a:path w="10" h="13">
                  <a:moveTo>
                    <a:pt x="3" y="0"/>
                  </a:moveTo>
                  <a:cubicBezTo>
                    <a:pt x="2" y="4"/>
                    <a:pt x="1" y="7"/>
                    <a:pt x="0" y="10"/>
                  </a:cubicBezTo>
                  <a:cubicBezTo>
                    <a:pt x="7" y="13"/>
                    <a:pt x="7" y="13"/>
                    <a:pt x="7" y="13"/>
                  </a:cubicBezTo>
                  <a:cubicBezTo>
                    <a:pt x="8" y="10"/>
                    <a:pt x="9" y="7"/>
                    <a:pt x="10" y="4"/>
                  </a:cubicBezTo>
                  <a:lnTo>
                    <a:pt x="3"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4">
              <a:extLst>
                <a:ext uri="{FF2B5EF4-FFF2-40B4-BE49-F238E27FC236}">
                  <a16:creationId xmlns:a16="http://schemas.microsoft.com/office/drawing/2014/main" id="{A1A4048C-EBF0-461B-B97B-5B5F9DB70071}"/>
                </a:ext>
              </a:extLst>
            </p:cNvPr>
            <p:cNvSpPr>
              <a:spLocks/>
            </p:cNvSpPr>
            <p:nvPr userDrawn="1"/>
          </p:nvSpPr>
          <p:spPr bwMode="auto">
            <a:xfrm>
              <a:off x="6637338" y="314325"/>
              <a:ext cx="26987" cy="34925"/>
            </a:xfrm>
            <a:custGeom>
              <a:avLst/>
              <a:gdLst>
                <a:gd name="T0" fmla="*/ 2 w 9"/>
                <a:gd name="T1" fmla="*/ 0 h 12"/>
                <a:gd name="T2" fmla="*/ 0 w 9"/>
                <a:gd name="T3" fmla="*/ 10 h 12"/>
                <a:gd name="T4" fmla="*/ 7 w 9"/>
                <a:gd name="T5" fmla="*/ 12 h 12"/>
                <a:gd name="T6" fmla="*/ 9 w 9"/>
                <a:gd name="T7" fmla="*/ 2 h 12"/>
                <a:gd name="T8" fmla="*/ 2 w 9"/>
                <a:gd name="T9" fmla="*/ 0 h 12"/>
              </a:gdLst>
              <a:ahLst/>
              <a:cxnLst>
                <a:cxn ang="0">
                  <a:pos x="T0" y="T1"/>
                </a:cxn>
                <a:cxn ang="0">
                  <a:pos x="T2" y="T3"/>
                </a:cxn>
                <a:cxn ang="0">
                  <a:pos x="T4" y="T5"/>
                </a:cxn>
                <a:cxn ang="0">
                  <a:pos x="T6" y="T7"/>
                </a:cxn>
                <a:cxn ang="0">
                  <a:pos x="T8" y="T9"/>
                </a:cxn>
              </a:cxnLst>
              <a:rect l="0" t="0" r="r" b="b"/>
              <a:pathLst>
                <a:path w="9" h="12">
                  <a:moveTo>
                    <a:pt x="2" y="0"/>
                  </a:moveTo>
                  <a:cubicBezTo>
                    <a:pt x="1" y="3"/>
                    <a:pt x="0" y="7"/>
                    <a:pt x="0" y="10"/>
                  </a:cubicBezTo>
                  <a:cubicBezTo>
                    <a:pt x="7" y="12"/>
                    <a:pt x="7" y="12"/>
                    <a:pt x="7" y="12"/>
                  </a:cubicBezTo>
                  <a:cubicBezTo>
                    <a:pt x="8" y="8"/>
                    <a:pt x="8" y="5"/>
                    <a:pt x="9" y="2"/>
                  </a:cubicBezTo>
                  <a:lnTo>
                    <a:pt x="2"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5">
              <a:extLst>
                <a:ext uri="{FF2B5EF4-FFF2-40B4-BE49-F238E27FC236}">
                  <a16:creationId xmlns:a16="http://schemas.microsoft.com/office/drawing/2014/main" id="{AE9A0078-07F5-4BD7-8DAA-93EC631AEE11}"/>
                </a:ext>
              </a:extLst>
            </p:cNvPr>
            <p:cNvSpPr>
              <a:spLocks/>
            </p:cNvSpPr>
            <p:nvPr userDrawn="1"/>
          </p:nvSpPr>
          <p:spPr bwMode="auto">
            <a:xfrm>
              <a:off x="6705600" y="149225"/>
              <a:ext cx="36512" cy="38100"/>
            </a:xfrm>
            <a:custGeom>
              <a:avLst/>
              <a:gdLst>
                <a:gd name="T0" fmla="*/ 7 w 12"/>
                <a:gd name="T1" fmla="*/ 0 h 13"/>
                <a:gd name="T2" fmla="*/ 0 w 12"/>
                <a:gd name="T3" fmla="*/ 8 h 13"/>
                <a:gd name="T4" fmla="*/ 6 w 12"/>
                <a:gd name="T5" fmla="*/ 13 h 13"/>
                <a:gd name="T6" fmla="*/ 12 w 12"/>
                <a:gd name="T7" fmla="*/ 6 h 13"/>
                <a:gd name="T8" fmla="*/ 7 w 12"/>
                <a:gd name="T9" fmla="*/ 0 h 13"/>
              </a:gdLst>
              <a:ahLst/>
              <a:cxnLst>
                <a:cxn ang="0">
                  <a:pos x="T0" y="T1"/>
                </a:cxn>
                <a:cxn ang="0">
                  <a:pos x="T2" y="T3"/>
                </a:cxn>
                <a:cxn ang="0">
                  <a:pos x="T4" y="T5"/>
                </a:cxn>
                <a:cxn ang="0">
                  <a:pos x="T6" y="T7"/>
                </a:cxn>
                <a:cxn ang="0">
                  <a:pos x="T8" y="T9"/>
                </a:cxn>
              </a:cxnLst>
              <a:rect l="0" t="0" r="r" b="b"/>
              <a:pathLst>
                <a:path w="12" h="13">
                  <a:moveTo>
                    <a:pt x="7" y="0"/>
                  </a:moveTo>
                  <a:cubicBezTo>
                    <a:pt x="5" y="2"/>
                    <a:pt x="2" y="5"/>
                    <a:pt x="0" y="8"/>
                  </a:cubicBezTo>
                  <a:cubicBezTo>
                    <a:pt x="6" y="13"/>
                    <a:pt x="6" y="13"/>
                    <a:pt x="6" y="13"/>
                  </a:cubicBezTo>
                  <a:cubicBezTo>
                    <a:pt x="8" y="11"/>
                    <a:pt x="10" y="8"/>
                    <a:pt x="12" y="6"/>
                  </a:cubicBezTo>
                  <a:lnTo>
                    <a:pt x="7"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6">
              <a:extLst>
                <a:ext uri="{FF2B5EF4-FFF2-40B4-BE49-F238E27FC236}">
                  <a16:creationId xmlns:a16="http://schemas.microsoft.com/office/drawing/2014/main" id="{9A62292A-6225-4C31-94F8-36F642C9A12A}"/>
                </a:ext>
              </a:extLst>
            </p:cNvPr>
            <p:cNvSpPr>
              <a:spLocks/>
            </p:cNvSpPr>
            <p:nvPr userDrawn="1"/>
          </p:nvSpPr>
          <p:spPr bwMode="auto">
            <a:xfrm>
              <a:off x="6630988" y="376238"/>
              <a:ext cx="23812" cy="31750"/>
            </a:xfrm>
            <a:custGeom>
              <a:avLst/>
              <a:gdLst>
                <a:gd name="T0" fmla="*/ 0 w 8"/>
                <a:gd name="T1" fmla="*/ 0 h 11"/>
                <a:gd name="T2" fmla="*/ 0 w 8"/>
                <a:gd name="T3" fmla="*/ 11 h 11"/>
                <a:gd name="T4" fmla="*/ 8 w 8"/>
                <a:gd name="T5" fmla="*/ 11 h 11"/>
                <a:gd name="T6" fmla="*/ 8 w 8"/>
                <a:gd name="T7" fmla="*/ 1 h 11"/>
                <a:gd name="T8" fmla="*/ 0 w 8"/>
                <a:gd name="T9" fmla="*/ 0 h 11"/>
              </a:gdLst>
              <a:ahLst/>
              <a:cxnLst>
                <a:cxn ang="0">
                  <a:pos x="T0" y="T1"/>
                </a:cxn>
                <a:cxn ang="0">
                  <a:pos x="T2" y="T3"/>
                </a:cxn>
                <a:cxn ang="0">
                  <a:pos x="T4" y="T5"/>
                </a:cxn>
                <a:cxn ang="0">
                  <a:pos x="T6" y="T7"/>
                </a:cxn>
                <a:cxn ang="0">
                  <a:pos x="T8" y="T9"/>
                </a:cxn>
              </a:cxnLst>
              <a:rect l="0" t="0" r="r" b="b"/>
              <a:pathLst>
                <a:path w="8" h="11">
                  <a:moveTo>
                    <a:pt x="0" y="0"/>
                  </a:moveTo>
                  <a:cubicBezTo>
                    <a:pt x="0" y="3"/>
                    <a:pt x="0" y="7"/>
                    <a:pt x="0" y="11"/>
                  </a:cubicBezTo>
                  <a:cubicBezTo>
                    <a:pt x="8" y="11"/>
                    <a:pt x="8" y="11"/>
                    <a:pt x="8" y="11"/>
                  </a:cubicBezTo>
                  <a:cubicBezTo>
                    <a:pt x="8" y="7"/>
                    <a:pt x="8" y="4"/>
                    <a:pt x="8" y="1"/>
                  </a:cubicBezTo>
                  <a:lnTo>
                    <a:pt x="0"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7">
              <a:extLst>
                <a:ext uri="{FF2B5EF4-FFF2-40B4-BE49-F238E27FC236}">
                  <a16:creationId xmlns:a16="http://schemas.microsoft.com/office/drawing/2014/main" id="{9F58881E-340B-4A03-91DF-ED212EC8CFCC}"/>
                </a:ext>
              </a:extLst>
            </p:cNvPr>
            <p:cNvSpPr>
              <a:spLocks/>
            </p:cNvSpPr>
            <p:nvPr userDrawn="1"/>
          </p:nvSpPr>
          <p:spPr bwMode="auto">
            <a:xfrm>
              <a:off x="6675438" y="200025"/>
              <a:ext cx="33337" cy="38100"/>
            </a:xfrm>
            <a:custGeom>
              <a:avLst/>
              <a:gdLst>
                <a:gd name="T0" fmla="*/ 5 w 11"/>
                <a:gd name="T1" fmla="*/ 0 h 13"/>
                <a:gd name="T2" fmla="*/ 0 w 11"/>
                <a:gd name="T3" fmla="*/ 9 h 13"/>
                <a:gd name="T4" fmla="*/ 6 w 11"/>
                <a:gd name="T5" fmla="*/ 13 h 13"/>
                <a:gd name="T6" fmla="*/ 11 w 11"/>
                <a:gd name="T7" fmla="*/ 4 h 13"/>
                <a:gd name="T8" fmla="*/ 5 w 11"/>
                <a:gd name="T9" fmla="*/ 0 h 13"/>
              </a:gdLst>
              <a:ahLst/>
              <a:cxnLst>
                <a:cxn ang="0">
                  <a:pos x="T0" y="T1"/>
                </a:cxn>
                <a:cxn ang="0">
                  <a:pos x="T2" y="T3"/>
                </a:cxn>
                <a:cxn ang="0">
                  <a:pos x="T4" y="T5"/>
                </a:cxn>
                <a:cxn ang="0">
                  <a:pos x="T6" y="T7"/>
                </a:cxn>
                <a:cxn ang="0">
                  <a:pos x="T8" y="T9"/>
                </a:cxn>
              </a:cxnLst>
              <a:rect l="0" t="0" r="r" b="b"/>
              <a:pathLst>
                <a:path w="11" h="13">
                  <a:moveTo>
                    <a:pt x="5" y="0"/>
                  </a:moveTo>
                  <a:cubicBezTo>
                    <a:pt x="3" y="3"/>
                    <a:pt x="1" y="6"/>
                    <a:pt x="0" y="9"/>
                  </a:cubicBezTo>
                  <a:cubicBezTo>
                    <a:pt x="6" y="13"/>
                    <a:pt x="6" y="13"/>
                    <a:pt x="6" y="13"/>
                  </a:cubicBezTo>
                  <a:cubicBezTo>
                    <a:pt x="8" y="10"/>
                    <a:pt x="9" y="7"/>
                    <a:pt x="11" y="4"/>
                  </a:cubicBezTo>
                  <a:lnTo>
                    <a:pt x="5"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8">
              <a:extLst>
                <a:ext uri="{FF2B5EF4-FFF2-40B4-BE49-F238E27FC236}">
                  <a16:creationId xmlns:a16="http://schemas.microsoft.com/office/drawing/2014/main" id="{5DCC9A4A-940B-4651-B63B-44BB331E3F0B}"/>
                </a:ext>
              </a:extLst>
            </p:cNvPr>
            <p:cNvSpPr>
              <a:spLocks noChangeArrowheads="1"/>
            </p:cNvSpPr>
            <p:nvPr userDrawn="1"/>
          </p:nvSpPr>
          <p:spPr bwMode="auto">
            <a:xfrm>
              <a:off x="6630988" y="436563"/>
              <a:ext cx="23812" cy="33338"/>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99">
              <a:extLst>
                <a:ext uri="{FF2B5EF4-FFF2-40B4-BE49-F238E27FC236}">
                  <a16:creationId xmlns:a16="http://schemas.microsoft.com/office/drawing/2014/main" id="{FCDE3669-1F37-43AC-9ACE-2E2099438735}"/>
                </a:ext>
              </a:extLst>
            </p:cNvPr>
            <p:cNvSpPr>
              <a:spLocks noChangeArrowheads="1"/>
            </p:cNvSpPr>
            <p:nvPr userDrawn="1"/>
          </p:nvSpPr>
          <p:spPr bwMode="auto">
            <a:xfrm>
              <a:off x="6630988" y="622300"/>
              <a:ext cx="23812" cy="28575"/>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00">
              <a:extLst>
                <a:ext uri="{FF2B5EF4-FFF2-40B4-BE49-F238E27FC236}">
                  <a16:creationId xmlns:a16="http://schemas.microsoft.com/office/drawing/2014/main" id="{56AFE435-E306-4411-9E41-702E51DD32FE}"/>
                </a:ext>
              </a:extLst>
            </p:cNvPr>
            <p:cNvSpPr>
              <a:spLocks noChangeArrowheads="1"/>
            </p:cNvSpPr>
            <p:nvPr userDrawn="1"/>
          </p:nvSpPr>
          <p:spPr bwMode="auto">
            <a:xfrm>
              <a:off x="6630988" y="560388"/>
              <a:ext cx="23812" cy="3016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01">
              <a:extLst>
                <a:ext uri="{FF2B5EF4-FFF2-40B4-BE49-F238E27FC236}">
                  <a16:creationId xmlns:a16="http://schemas.microsoft.com/office/drawing/2014/main" id="{88E0E98A-B1CF-4A47-AA07-FEA0552D2544}"/>
                </a:ext>
              </a:extLst>
            </p:cNvPr>
            <p:cNvSpPr>
              <a:spLocks noChangeArrowheads="1"/>
            </p:cNvSpPr>
            <p:nvPr userDrawn="1"/>
          </p:nvSpPr>
          <p:spPr bwMode="auto">
            <a:xfrm>
              <a:off x="6630988" y="684213"/>
              <a:ext cx="23812" cy="28575"/>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02">
              <a:extLst>
                <a:ext uri="{FF2B5EF4-FFF2-40B4-BE49-F238E27FC236}">
                  <a16:creationId xmlns:a16="http://schemas.microsoft.com/office/drawing/2014/main" id="{2A4F75FA-2481-4CC2-AEC1-7A009F51A0E1}"/>
                </a:ext>
              </a:extLst>
            </p:cNvPr>
            <p:cNvSpPr>
              <a:spLocks noChangeArrowheads="1"/>
            </p:cNvSpPr>
            <p:nvPr userDrawn="1"/>
          </p:nvSpPr>
          <p:spPr bwMode="auto">
            <a:xfrm>
              <a:off x="6630988" y="1608138"/>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103">
              <a:extLst>
                <a:ext uri="{FF2B5EF4-FFF2-40B4-BE49-F238E27FC236}">
                  <a16:creationId xmlns:a16="http://schemas.microsoft.com/office/drawing/2014/main" id="{E3F6D2EC-A80C-4D83-B96E-B21926B955C0}"/>
                </a:ext>
              </a:extLst>
            </p:cNvPr>
            <p:cNvSpPr>
              <a:spLocks noChangeArrowheads="1"/>
            </p:cNvSpPr>
            <p:nvPr userDrawn="1"/>
          </p:nvSpPr>
          <p:spPr bwMode="auto">
            <a:xfrm>
              <a:off x="6630988" y="1670050"/>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04">
              <a:extLst>
                <a:ext uri="{FF2B5EF4-FFF2-40B4-BE49-F238E27FC236}">
                  <a16:creationId xmlns:a16="http://schemas.microsoft.com/office/drawing/2014/main" id="{0EB3BDA8-6CAA-4373-B65E-5EF5EAA09E49}"/>
                </a:ext>
              </a:extLst>
            </p:cNvPr>
            <p:cNvSpPr>
              <a:spLocks noChangeArrowheads="1"/>
            </p:cNvSpPr>
            <p:nvPr userDrawn="1"/>
          </p:nvSpPr>
          <p:spPr bwMode="auto">
            <a:xfrm>
              <a:off x="6630988" y="1731963"/>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05">
              <a:extLst>
                <a:ext uri="{FF2B5EF4-FFF2-40B4-BE49-F238E27FC236}">
                  <a16:creationId xmlns:a16="http://schemas.microsoft.com/office/drawing/2014/main" id="{377C8BE7-DE6A-4F23-8FFC-C482FCE9A530}"/>
                </a:ext>
              </a:extLst>
            </p:cNvPr>
            <p:cNvSpPr>
              <a:spLocks noChangeArrowheads="1"/>
            </p:cNvSpPr>
            <p:nvPr userDrawn="1"/>
          </p:nvSpPr>
          <p:spPr bwMode="auto">
            <a:xfrm>
              <a:off x="6630988" y="1792288"/>
              <a:ext cx="23812" cy="3016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06">
              <a:extLst>
                <a:ext uri="{FF2B5EF4-FFF2-40B4-BE49-F238E27FC236}">
                  <a16:creationId xmlns:a16="http://schemas.microsoft.com/office/drawing/2014/main" id="{6C31F165-0858-46C9-882D-EF9A21BA97C7}"/>
                </a:ext>
              </a:extLst>
            </p:cNvPr>
            <p:cNvSpPr>
              <a:spLocks noChangeArrowheads="1"/>
            </p:cNvSpPr>
            <p:nvPr userDrawn="1"/>
          </p:nvSpPr>
          <p:spPr bwMode="auto">
            <a:xfrm>
              <a:off x="6630988" y="1916113"/>
              <a:ext cx="23812" cy="28575"/>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107">
              <a:extLst>
                <a:ext uri="{FF2B5EF4-FFF2-40B4-BE49-F238E27FC236}">
                  <a16:creationId xmlns:a16="http://schemas.microsoft.com/office/drawing/2014/main" id="{9D79FF38-F588-43AE-B5C5-C54228915686}"/>
                </a:ext>
              </a:extLst>
            </p:cNvPr>
            <p:cNvSpPr>
              <a:spLocks noChangeArrowheads="1"/>
            </p:cNvSpPr>
            <p:nvPr userDrawn="1"/>
          </p:nvSpPr>
          <p:spPr bwMode="auto">
            <a:xfrm>
              <a:off x="6630988" y="1417638"/>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08">
              <a:extLst>
                <a:ext uri="{FF2B5EF4-FFF2-40B4-BE49-F238E27FC236}">
                  <a16:creationId xmlns:a16="http://schemas.microsoft.com/office/drawing/2014/main" id="{0A5A05FE-59F9-46AE-A280-01FA05789C06}"/>
                </a:ext>
              </a:extLst>
            </p:cNvPr>
            <p:cNvSpPr>
              <a:spLocks noChangeArrowheads="1"/>
            </p:cNvSpPr>
            <p:nvPr userDrawn="1"/>
          </p:nvSpPr>
          <p:spPr bwMode="auto">
            <a:xfrm>
              <a:off x="6630988" y="1854200"/>
              <a:ext cx="23812" cy="3016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109">
              <a:extLst>
                <a:ext uri="{FF2B5EF4-FFF2-40B4-BE49-F238E27FC236}">
                  <a16:creationId xmlns:a16="http://schemas.microsoft.com/office/drawing/2014/main" id="{485F7D40-686D-4C1B-B6A6-A68B0CE77F89}"/>
                </a:ext>
              </a:extLst>
            </p:cNvPr>
            <p:cNvSpPr>
              <a:spLocks noChangeArrowheads="1"/>
            </p:cNvSpPr>
            <p:nvPr userDrawn="1"/>
          </p:nvSpPr>
          <p:spPr bwMode="auto">
            <a:xfrm>
              <a:off x="6630988" y="1358900"/>
              <a:ext cx="23812" cy="28575"/>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10">
              <a:extLst>
                <a:ext uri="{FF2B5EF4-FFF2-40B4-BE49-F238E27FC236}">
                  <a16:creationId xmlns:a16="http://schemas.microsoft.com/office/drawing/2014/main" id="{BE9B424C-8B71-42BA-867D-D20F1EEE0A39}"/>
                </a:ext>
              </a:extLst>
            </p:cNvPr>
            <p:cNvSpPr>
              <a:spLocks/>
            </p:cNvSpPr>
            <p:nvPr userDrawn="1"/>
          </p:nvSpPr>
          <p:spPr bwMode="auto">
            <a:xfrm>
              <a:off x="6748463" y="106363"/>
              <a:ext cx="36512" cy="41275"/>
            </a:xfrm>
            <a:custGeom>
              <a:avLst/>
              <a:gdLst>
                <a:gd name="T0" fmla="*/ 7 w 12"/>
                <a:gd name="T1" fmla="*/ 0 h 14"/>
                <a:gd name="T2" fmla="*/ 0 w 12"/>
                <a:gd name="T3" fmla="*/ 7 h 14"/>
                <a:gd name="T4" fmla="*/ 5 w 12"/>
                <a:gd name="T5" fmla="*/ 14 h 14"/>
                <a:gd name="T6" fmla="*/ 12 w 12"/>
                <a:gd name="T7" fmla="*/ 7 h 14"/>
                <a:gd name="T8" fmla="*/ 7 w 12"/>
                <a:gd name="T9" fmla="*/ 0 h 14"/>
              </a:gdLst>
              <a:ahLst/>
              <a:cxnLst>
                <a:cxn ang="0">
                  <a:pos x="T0" y="T1"/>
                </a:cxn>
                <a:cxn ang="0">
                  <a:pos x="T2" y="T3"/>
                </a:cxn>
                <a:cxn ang="0">
                  <a:pos x="T4" y="T5"/>
                </a:cxn>
                <a:cxn ang="0">
                  <a:pos x="T6" y="T7"/>
                </a:cxn>
                <a:cxn ang="0">
                  <a:pos x="T8" y="T9"/>
                </a:cxn>
              </a:cxnLst>
              <a:rect l="0" t="0" r="r" b="b"/>
              <a:pathLst>
                <a:path w="12" h="14">
                  <a:moveTo>
                    <a:pt x="7" y="0"/>
                  </a:moveTo>
                  <a:cubicBezTo>
                    <a:pt x="5" y="3"/>
                    <a:pt x="2" y="5"/>
                    <a:pt x="0" y="7"/>
                  </a:cubicBezTo>
                  <a:cubicBezTo>
                    <a:pt x="5" y="14"/>
                    <a:pt x="5" y="14"/>
                    <a:pt x="5" y="14"/>
                  </a:cubicBezTo>
                  <a:cubicBezTo>
                    <a:pt x="7" y="12"/>
                    <a:pt x="9" y="9"/>
                    <a:pt x="12" y="7"/>
                  </a:cubicBezTo>
                  <a:lnTo>
                    <a:pt x="7"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111">
              <a:extLst>
                <a:ext uri="{FF2B5EF4-FFF2-40B4-BE49-F238E27FC236}">
                  <a16:creationId xmlns:a16="http://schemas.microsoft.com/office/drawing/2014/main" id="{3C1CD49B-30DB-4CDC-9571-863E8925C097}"/>
                </a:ext>
              </a:extLst>
            </p:cNvPr>
            <p:cNvSpPr>
              <a:spLocks noChangeArrowheads="1"/>
            </p:cNvSpPr>
            <p:nvPr userDrawn="1"/>
          </p:nvSpPr>
          <p:spPr bwMode="auto">
            <a:xfrm>
              <a:off x="6594475" y="868363"/>
              <a:ext cx="100012" cy="111125"/>
            </a:xfrm>
            <a:prstGeom prst="ellipse">
              <a:avLst/>
            </a:pr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112">
              <a:extLst>
                <a:ext uri="{FF2B5EF4-FFF2-40B4-BE49-F238E27FC236}">
                  <a16:creationId xmlns:a16="http://schemas.microsoft.com/office/drawing/2014/main" id="{E58B0CFC-219E-4247-9F28-2A0BEFEE3F74}"/>
                </a:ext>
              </a:extLst>
            </p:cNvPr>
            <p:cNvSpPr>
              <a:spLocks noChangeArrowheads="1"/>
            </p:cNvSpPr>
            <p:nvPr userDrawn="1"/>
          </p:nvSpPr>
          <p:spPr bwMode="auto">
            <a:xfrm>
              <a:off x="6594475" y="1038225"/>
              <a:ext cx="100012" cy="112713"/>
            </a:xfrm>
            <a:prstGeom prst="ellipse">
              <a:avLst/>
            </a:pr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113">
              <a:extLst>
                <a:ext uri="{FF2B5EF4-FFF2-40B4-BE49-F238E27FC236}">
                  <a16:creationId xmlns:a16="http://schemas.microsoft.com/office/drawing/2014/main" id="{7D0FF32A-9047-4855-9219-B6F458892539}"/>
                </a:ext>
              </a:extLst>
            </p:cNvPr>
            <p:cNvSpPr>
              <a:spLocks noChangeArrowheads="1"/>
            </p:cNvSpPr>
            <p:nvPr userDrawn="1"/>
          </p:nvSpPr>
          <p:spPr bwMode="auto">
            <a:xfrm>
              <a:off x="6594475" y="1209675"/>
              <a:ext cx="100012" cy="111125"/>
            </a:xfrm>
            <a:prstGeom prst="ellipse">
              <a:avLst/>
            </a:pr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114">
              <a:extLst>
                <a:ext uri="{FF2B5EF4-FFF2-40B4-BE49-F238E27FC236}">
                  <a16:creationId xmlns:a16="http://schemas.microsoft.com/office/drawing/2014/main" id="{E7269B34-A67A-4C6E-A303-B99BFF3DA111}"/>
                </a:ext>
              </a:extLst>
            </p:cNvPr>
            <p:cNvSpPr>
              <a:spLocks noChangeArrowheads="1"/>
            </p:cNvSpPr>
            <p:nvPr userDrawn="1"/>
          </p:nvSpPr>
          <p:spPr bwMode="auto">
            <a:xfrm>
              <a:off x="6594475" y="1476375"/>
              <a:ext cx="100012" cy="107950"/>
            </a:xfrm>
            <a:prstGeom prst="ellipse">
              <a:avLst/>
            </a:pr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5">
              <a:extLst>
                <a:ext uri="{FF2B5EF4-FFF2-40B4-BE49-F238E27FC236}">
                  <a16:creationId xmlns:a16="http://schemas.microsoft.com/office/drawing/2014/main" id="{5B7D5642-D70B-4824-8407-7C45CF3A1DE8}"/>
                </a:ext>
              </a:extLst>
            </p:cNvPr>
            <p:cNvSpPr>
              <a:spLocks noEditPoints="1"/>
            </p:cNvSpPr>
            <p:nvPr userDrawn="1"/>
          </p:nvSpPr>
          <p:spPr bwMode="auto">
            <a:xfrm>
              <a:off x="7491413" y="1016000"/>
              <a:ext cx="604837" cy="427038"/>
            </a:xfrm>
            <a:custGeom>
              <a:avLst/>
              <a:gdLst>
                <a:gd name="T0" fmla="*/ 0 w 201"/>
                <a:gd name="T1" fmla="*/ 0 h 146"/>
                <a:gd name="T2" fmla="*/ 9 w 201"/>
                <a:gd name="T3" fmla="*/ 8 h 146"/>
                <a:gd name="T4" fmla="*/ 19 w 201"/>
                <a:gd name="T5" fmla="*/ 8 h 146"/>
                <a:gd name="T6" fmla="*/ 28 w 201"/>
                <a:gd name="T7" fmla="*/ 0 h 146"/>
                <a:gd name="T8" fmla="*/ 19 w 201"/>
                <a:gd name="T9" fmla="*/ 8 h 146"/>
                <a:gd name="T10" fmla="*/ 38 w 201"/>
                <a:gd name="T11" fmla="*/ 0 h 146"/>
                <a:gd name="T12" fmla="*/ 47 w 201"/>
                <a:gd name="T13" fmla="*/ 8 h 146"/>
                <a:gd name="T14" fmla="*/ 56 w 201"/>
                <a:gd name="T15" fmla="*/ 8 h 146"/>
                <a:gd name="T16" fmla="*/ 66 w 201"/>
                <a:gd name="T17" fmla="*/ 0 h 146"/>
                <a:gd name="T18" fmla="*/ 56 w 201"/>
                <a:gd name="T19" fmla="*/ 8 h 146"/>
                <a:gd name="T20" fmla="*/ 75 w 201"/>
                <a:gd name="T21" fmla="*/ 0 h 146"/>
                <a:gd name="T22" fmla="*/ 84 w 201"/>
                <a:gd name="T23" fmla="*/ 8 h 146"/>
                <a:gd name="T24" fmla="*/ 93 w 201"/>
                <a:gd name="T25" fmla="*/ 8 h 146"/>
                <a:gd name="T26" fmla="*/ 104 w 201"/>
                <a:gd name="T27" fmla="*/ 2 h 146"/>
                <a:gd name="T28" fmla="*/ 93 w 201"/>
                <a:gd name="T29" fmla="*/ 8 h 146"/>
                <a:gd name="T30" fmla="*/ 113 w 201"/>
                <a:gd name="T31" fmla="*/ 4 h 146"/>
                <a:gd name="T32" fmla="*/ 120 w 201"/>
                <a:gd name="T33" fmla="*/ 14 h 146"/>
                <a:gd name="T34" fmla="*/ 128 w 201"/>
                <a:gd name="T35" fmla="*/ 17 h 146"/>
                <a:gd name="T36" fmla="*/ 140 w 201"/>
                <a:gd name="T37" fmla="*/ 14 h 146"/>
                <a:gd name="T38" fmla="*/ 128 w 201"/>
                <a:gd name="T39" fmla="*/ 17 h 146"/>
                <a:gd name="T40" fmla="*/ 148 w 201"/>
                <a:gd name="T41" fmla="*/ 19 h 146"/>
                <a:gd name="T42" fmla="*/ 151 w 201"/>
                <a:gd name="T43" fmla="*/ 31 h 146"/>
                <a:gd name="T44" fmla="*/ 158 w 201"/>
                <a:gd name="T45" fmla="*/ 37 h 146"/>
                <a:gd name="T46" fmla="*/ 170 w 201"/>
                <a:gd name="T47" fmla="*/ 38 h 146"/>
                <a:gd name="T48" fmla="*/ 158 w 201"/>
                <a:gd name="T49" fmla="*/ 37 h 146"/>
                <a:gd name="T50" fmla="*/ 177 w 201"/>
                <a:gd name="T51" fmla="*/ 46 h 146"/>
                <a:gd name="T52" fmla="*/ 176 w 201"/>
                <a:gd name="T53" fmla="*/ 58 h 146"/>
                <a:gd name="T54" fmla="*/ 180 w 201"/>
                <a:gd name="T55" fmla="*/ 65 h 146"/>
                <a:gd name="T56" fmla="*/ 191 w 201"/>
                <a:gd name="T57" fmla="*/ 71 h 146"/>
                <a:gd name="T58" fmla="*/ 180 w 201"/>
                <a:gd name="T59" fmla="*/ 65 h 146"/>
                <a:gd name="T60" fmla="*/ 195 w 201"/>
                <a:gd name="T61" fmla="*/ 80 h 146"/>
                <a:gd name="T62" fmla="*/ 190 w 201"/>
                <a:gd name="T63" fmla="*/ 91 h 146"/>
                <a:gd name="T64" fmla="*/ 192 w 201"/>
                <a:gd name="T65" fmla="*/ 100 h 146"/>
                <a:gd name="T66" fmla="*/ 200 w 201"/>
                <a:gd name="T67" fmla="*/ 108 h 146"/>
                <a:gd name="T68" fmla="*/ 192 w 201"/>
                <a:gd name="T69" fmla="*/ 100 h 146"/>
                <a:gd name="T70" fmla="*/ 193 w 201"/>
                <a:gd name="T71" fmla="*/ 136 h 146"/>
                <a:gd name="T72" fmla="*/ 201 w 201"/>
                <a:gd name="T73" fmla="*/ 146 h 146"/>
                <a:gd name="T74" fmla="*/ 193 w 201"/>
                <a:gd name="T75" fmla="*/ 127 h 146"/>
                <a:gd name="T76" fmla="*/ 201 w 201"/>
                <a:gd name="T77" fmla="*/ 118 h 146"/>
                <a:gd name="T78" fmla="*/ 193 w 201"/>
                <a:gd name="T79" fmla="*/ 1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146">
                  <a:moveTo>
                    <a:pt x="0" y="8"/>
                  </a:moveTo>
                  <a:cubicBezTo>
                    <a:pt x="0" y="0"/>
                    <a:pt x="0" y="0"/>
                    <a:pt x="0" y="0"/>
                  </a:cubicBezTo>
                  <a:cubicBezTo>
                    <a:pt x="9" y="0"/>
                    <a:pt x="9" y="0"/>
                    <a:pt x="9" y="0"/>
                  </a:cubicBezTo>
                  <a:cubicBezTo>
                    <a:pt x="9" y="8"/>
                    <a:pt x="9" y="8"/>
                    <a:pt x="9" y="8"/>
                  </a:cubicBezTo>
                  <a:lnTo>
                    <a:pt x="0" y="8"/>
                  </a:lnTo>
                  <a:close/>
                  <a:moveTo>
                    <a:pt x="19" y="8"/>
                  </a:moveTo>
                  <a:cubicBezTo>
                    <a:pt x="19" y="0"/>
                    <a:pt x="19" y="0"/>
                    <a:pt x="19" y="0"/>
                  </a:cubicBezTo>
                  <a:cubicBezTo>
                    <a:pt x="28" y="0"/>
                    <a:pt x="28" y="0"/>
                    <a:pt x="28" y="0"/>
                  </a:cubicBezTo>
                  <a:cubicBezTo>
                    <a:pt x="28" y="8"/>
                    <a:pt x="28" y="8"/>
                    <a:pt x="28" y="8"/>
                  </a:cubicBezTo>
                  <a:lnTo>
                    <a:pt x="19" y="8"/>
                  </a:lnTo>
                  <a:close/>
                  <a:moveTo>
                    <a:pt x="38" y="8"/>
                  </a:moveTo>
                  <a:cubicBezTo>
                    <a:pt x="38" y="0"/>
                    <a:pt x="38" y="0"/>
                    <a:pt x="38" y="0"/>
                  </a:cubicBezTo>
                  <a:cubicBezTo>
                    <a:pt x="47" y="0"/>
                    <a:pt x="47" y="0"/>
                    <a:pt x="47" y="0"/>
                  </a:cubicBezTo>
                  <a:cubicBezTo>
                    <a:pt x="47" y="8"/>
                    <a:pt x="47" y="8"/>
                    <a:pt x="47" y="8"/>
                  </a:cubicBezTo>
                  <a:lnTo>
                    <a:pt x="38" y="8"/>
                  </a:lnTo>
                  <a:close/>
                  <a:moveTo>
                    <a:pt x="56" y="8"/>
                  </a:moveTo>
                  <a:cubicBezTo>
                    <a:pt x="56" y="0"/>
                    <a:pt x="56" y="0"/>
                    <a:pt x="56" y="0"/>
                  </a:cubicBezTo>
                  <a:cubicBezTo>
                    <a:pt x="66" y="0"/>
                    <a:pt x="66" y="0"/>
                    <a:pt x="66" y="0"/>
                  </a:cubicBezTo>
                  <a:cubicBezTo>
                    <a:pt x="66" y="8"/>
                    <a:pt x="66" y="8"/>
                    <a:pt x="66" y="8"/>
                  </a:cubicBezTo>
                  <a:lnTo>
                    <a:pt x="56" y="8"/>
                  </a:lnTo>
                  <a:close/>
                  <a:moveTo>
                    <a:pt x="75" y="8"/>
                  </a:moveTo>
                  <a:cubicBezTo>
                    <a:pt x="75" y="0"/>
                    <a:pt x="75" y="0"/>
                    <a:pt x="75" y="0"/>
                  </a:cubicBezTo>
                  <a:cubicBezTo>
                    <a:pt x="84" y="0"/>
                    <a:pt x="84" y="0"/>
                    <a:pt x="84" y="0"/>
                  </a:cubicBezTo>
                  <a:cubicBezTo>
                    <a:pt x="84" y="8"/>
                    <a:pt x="84" y="8"/>
                    <a:pt x="84" y="8"/>
                  </a:cubicBezTo>
                  <a:lnTo>
                    <a:pt x="75" y="8"/>
                  </a:lnTo>
                  <a:close/>
                  <a:moveTo>
                    <a:pt x="93" y="8"/>
                  </a:moveTo>
                  <a:cubicBezTo>
                    <a:pt x="94" y="1"/>
                    <a:pt x="94" y="1"/>
                    <a:pt x="94" y="1"/>
                  </a:cubicBezTo>
                  <a:cubicBezTo>
                    <a:pt x="97" y="1"/>
                    <a:pt x="100" y="1"/>
                    <a:pt x="104" y="2"/>
                  </a:cubicBezTo>
                  <a:cubicBezTo>
                    <a:pt x="102" y="9"/>
                    <a:pt x="102" y="9"/>
                    <a:pt x="102" y="9"/>
                  </a:cubicBezTo>
                  <a:cubicBezTo>
                    <a:pt x="99" y="9"/>
                    <a:pt x="96" y="9"/>
                    <a:pt x="93" y="8"/>
                  </a:cubicBezTo>
                  <a:close/>
                  <a:moveTo>
                    <a:pt x="111" y="11"/>
                  </a:moveTo>
                  <a:cubicBezTo>
                    <a:pt x="113" y="4"/>
                    <a:pt x="113" y="4"/>
                    <a:pt x="113" y="4"/>
                  </a:cubicBezTo>
                  <a:cubicBezTo>
                    <a:pt x="116" y="4"/>
                    <a:pt x="119" y="5"/>
                    <a:pt x="122" y="6"/>
                  </a:cubicBezTo>
                  <a:cubicBezTo>
                    <a:pt x="120" y="14"/>
                    <a:pt x="120" y="14"/>
                    <a:pt x="120" y="14"/>
                  </a:cubicBezTo>
                  <a:cubicBezTo>
                    <a:pt x="117" y="13"/>
                    <a:pt x="114" y="12"/>
                    <a:pt x="111" y="11"/>
                  </a:cubicBezTo>
                  <a:close/>
                  <a:moveTo>
                    <a:pt x="128" y="17"/>
                  </a:moveTo>
                  <a:cubicBezTo>
                    <a:pt x="131" y="10"/>
                    <a:pt x="131" y="10"/>
                    <a:pt x="131" y="10"/>
                  </a:cubicBezTo>
                  <a:cubicBezTo>
                    <a:pt x="134" y="11"/>
                    <a:pt x="137" y="13"/>
                    <a:pt x="140" y="14"/>
                  </a:cubicBezTo>
                  <a:cubicBezTo>
                    <a:pt x="136" y="21"/>
                    <a:pt x="136" y="21"/>
                    <a:pt x="136" y="21"/>
                  </a:cubicBezTo>
                  <a:cubicBezTo>
                    <a:pt x="134" y="20"/>
                    <a:pt x="131" y="18"/>
                    <a:pt x="128" y="17"/>
                  </a:cubicBezTo>
                  <a:close/>
                  <a:moveTo>
                    <a:pt x="144" y="26"/>
                  </a:moveTo>
                  <a:cubicBezTo>
                    <a:pt x="148" y="19"/>
                    <a:pt x="148" y="19"/>
                    <a:pt x="148" y="19"/>
                  </a:cubicBezTo>
                  <a:cubicBezTo>
                    <a:pt x="151" y="21"/>
                    <a:pt x="154" y="23"/>
                    <a:pt x="156" y="25"/>
                  </a:cubicBezTo>
                  <a:cubicBezTo>
                    <a:pt x="151" y="31"/>
                    <a:pt x="151" y="31"/>
                    <a:pt x="151" y="31"/>
                  </a:cubicBezTo>
                  <a:cubicBezTo>
                    <a:pt x="149" y="29"/>
                    <a:pt x="147" y="27"/>
                    <a:pt x="144" y="26"/>
                  </a:cubicBezTo>
                  <a:close/>
                  <a:moveTo>
                    <a:pt x="158" y="37"/>
                  </a:moveTo>
                  <a:cubicBezTo>
                    <a:pt x="164" y="31"/>
                    <a:pt x="164" y="31"/>
                    <a:pt x="164" y="31"/>
                  </a:cubicBezTo>
                  <a:cubicBezTo>
                    <a:pt x="166" y="33"/>
                    <a:pt x="168" y="36"/>
                    <a:pt x="170" y="38"/>
                  </a:cubicBezTo>
                  <a:cubicBezTo>
                    <a:pt x="165" y="43"/>
                    <a:pt x="165" y="43"/>
                    <a:pt x="165" y="43"/>
                  </a:cubicBezTo>
                  <a:cubicBezTo>
                    <a:pt x="163" y="41"/>
                    <a:pt x="161" y="39"/>
                    <a:pt x="158" y="37"/>
                  </a:cubicBezTo>
                  <a:close/>
                  <a:moveTo>
                    <a:pt x="170" y="50"/>
                  </a:moveTo>
                  <a:cubicBezTo>
                    <a:pt x="177" y="46"/>
                    <a:pt x="177" y="46"/>
                    <a:pt x="177" y="46"/>
                  </a:cubicBezTo>
                  <a:cubicBezTo>
                    <a:pt x="179" y="48"/>
                    <a:pt x="180" y="51"/>
                    <a:pt x="182" y="53"/>
                  </a:cubicBezTo>
                  <a:cubicBezTo>
                    <a:pt x="176" y="58"/>
                    <a:pt x="176" y="58"/>
                    <a:pt x="176" y="58"/>
                  </a:cubicBezTo>
                  <a:cubicBezTo>
                    <a:pt x="174" y="55"/>
                    <a:pt x="172" y="53"/>
                    <a:pt x="170" y="50"/>
                  </a:cubicBezTo>
                  <a:close/>
                  <a:moveTo>
                    <a:pt x="180" y="65"/>
                  </a:moveTo>
                  <a:cubicBezTo>
                    <a:pt x="187" y="62"/>
                    <a:pt x="187" y="62"/>
                    <a:pt x="187" y="62"/>
                  </a:cubicBezTo>
                  <a:cubicBezTo>
                    <a:pt x="189" y="65"/>
                    <a:pt x="190" y="68"/>
                    <a:pt x="191" y="71"/>
                  </a:cubicBezTo>
                  <a:cubicBezTo>
                    <a:pt x="184" y="74"/>
                    <a:pt x="184" y="74"/>
                    <a:pt x="184" y="74"/>
                  </a:cubicBezTo>
                  <a:cubicBezTo>
                    <a:pt x="183" y="71"/>
                    <a:pt x="182" y="68"/>
                    <a:pt x="180" y="65"/>
                  </a:cubicBezTo>
                  <a:close/>
                  <a:moveTo>
                    <a:pt x="187" y="82"/>
                  </a:moveTo>
                  <a:cubicBezTo>
                    <a:pt x="195" y="80"/>
                    <a:pt x="195" y="80"/>
                    <a:pt x="195" y="80"/>
                  </a:cubicBezTo>
                  <a:cubicBezTo>
                    <a:pt x="196" y="83"/>
                    <a:pt x="197" y="86"/>
                    <a:pt x="197" y="89"/>
                  </a:cubicBezTo>
                  <a:cubicBezTo>
                    <a:pt x="190" y="91"/>
                    <a:pt x="190" y="91"/>
                    <a:pt x="190" y="91"/>
                  </a:cubicBezTo>
                  <a:cubicBezTo>
                    <a:pt x="189" y="88"/>
                    <a:pt x="188" y="85"/>
                    <a:pt x="187" y="82"/>
                  </a:cubicBezTo>
                  <a:close/>
                  <a:moveTo>
                    <a:pt x="192" y="100"/>
                  </a:moveTo>
                  <a:cubicBezTo>
                    <a:pt x="199" y="98"/>
                    <a:pt x="199" y="98"/>
                    <a:pt x="199" y="98"/>
                  </a:cubicBezTo>
                  <a:cubicBezTo>
                    <a:pt x="200" y="102"/>
                    <a:pt x="200" y="105"/>
                    <a:pt x="200" y="108"/>
                  </a:cubicBezTo>
                  <a:cubicBezTo>
                    <a:pt x="193" y="109"/>
                    <a:pt x="193" y="109"/>
                    <a:pt x="193" y="109"/>
                  </a:cubicBezTo>
                  <a:cubicBezTo>
                    <a:pt x="192" y="106"/>
                    <a:pt x="192" y="103"/>
                    <a:pt x="192" y="100"/>
                  </a:cubicBezTo>
                  <a:close/>
                  <a:moveTo>
                    <a:pt x="193" y="146"/>
                  </a:moveTo>
                  <a:cubicBezTo>
                    <a:pt x="193" y="136"/>
                    <a:pt x="193" y="136"/>
                    <a:pt x="193" y="136"/>
                  </a:cubicBezTo>
                  <a:cubicBezTo>
                    <a:pt x="201" y="136"/>
                    <a:pt x="201" y="136"/>
                    <a:pt x="201" y="136"/>
                  </a:cubicBezTo>
                  <a:cubicBezTo>
                    <a:pt x="201" y="146"/>
                    <a:pt x="201" y="146"/>
                    <a:pt x="201" y="146"/>
                  </a:cubicBezTo>
                  <a:lnTo>
                    <a:pt x="193" y="146"/>
                  </a:lnTo>
                  <a:close/>
                  <a:moveTo>
                    <a:pt x="193" y="127"/>
                  </a:moveTo>
                  <a:cubicBezTo>
                    <a:pt x="193" y="118"/>
                    <a:pt x="193" y="118"/>
                    <a:pt x="193" y="118"/>
                  </a:cubicBezTo>
                  <a:cubicBezTo>
                    <a:pt x="201" y="118"/>
                    <a:pt x="201" y="118"/>
                    <a:pt x="201" y="118"/>
                  </a:cubicBezTo>
                  <a:cubicBezTo>
                    <a:pt x="201" y="127"/>
                    <a:pt x="201" y="127"/>
                    <a:pt x="201" y="127"/>
                  </a:cubicBezTo>
                  <a:lnTo>
                    <a:pt x="193" y="127"/>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16">
              <a:extLst>
                <a:ext uri="{FF2B5EF4-FFF2-40B4-BE49-F238E27FC236}">
                  <a16:creationId xmlns:a16="http://schemas.microsoft.com/office/drawing/2014/main" id="{03D238F5-A843-4110-9761-3D5058A6029F}"/>
                </a:ext>
              </a:extLst>
            </p:cNvPr>
            <p:cNvSpPr>
              <a:spLocks noEditPoints="1"/>
            </p:cNvSpPr>
            <p:nvPr userDrawn="1"/>
          </p:nvSpPr>
          <p:spPr bwMode="auto">
            <a:xfrm>
              <a:off x="6989763" y="0"/>
              <a:ext cx="320675" cy="1033463"/>
            </a:xfrm>
            <a:custGeom>
              <a:avLst/>
              <a:gdLst>
                <a:gd name="T0" fmla="*/ 97 w 107"/>
                <a:gd name="T1" fmla="*/ 351 h 352"/>
                <a:gd name="T2" fmla="*/ 107 w 107"/>
                <a:gd name="T3" fmla="*/ 344 h 352"/>
                <a:gd name="T4" fmla="*/ 88 w 107"/>
                <a:gd name="T5" fmla="*/ 349 h 352"/>
                <a:gd name="T6" fmla="*/ 81 w 107"/>
                <a:gd name="T7" fmla="*/ 338 h 352"/>
                <a:gd name="T8" fmla="*/ 88 w 107"/>
                <a:gd name="T9" fmla="*/ 349 h 352"/>
                <a:gd name="T10" fmla="*/ 61 w 107"/>
                <a:gd name="T11" fmla="*/ 338 h 352"/>
                <a:gd name="T12" fmla="*/ 73 w 107"/>
                <a:gd name="T13" fmla="*/ 335 h 352"/>
                <a:gd name="T14" fmla="*/ 52 w 107"/>
                <a:gd name="T15" fmla="*/ 333 h 352"/>
                <a:gd name="T16" fmla="*/ 49 w 107"/>
                <a:gd name="T17" fmla="*/ 321 h 352"/>
                <a:gd name="T18" fmla="*/ 52 w 107"/>
                <a:gd name="T19" fmla="*/ 333 h 352"/>
                <a:gd name="T20" fmla="*/ 30 w 107"/>
                <a:gd name="T21" fmla="*/ 314 h 352"/>
                <a:gd name="T22" fmla="*/ 43 w 107"/>
                <a:gd name="T23" fmla="*/ 315 h 352"/>
                <a:gd name="T24" fmla="*/ 24 w 107"/>
                <a:gd name="T25" fmla="*/ 306 h 352"/>
                <a:gd name="T26" fmla="*/ 25 w 107"/>
                <a:gd name="T27" fmla="*/ 294 h 352"/>
                <a:gd name="T28" fmla="*/ 24 w 107"/>
                <a:gd name="T29" fmla="*/ 306 h 352"/>
                <a:gd name="T30" fmla="*/ 10 w 107"/>
                <a:gd name="T31" fmla="*/ 281 h 352"/>
                <a:gd name="T32" fmla="*/ 21 w 107"/>
                <a:gd name="T33" fmla="*/ 286 h 352"/>
                <a:gd name="T34" fmla="*/ 6 w 107"/>
                <a:gd name="T35" fmla="*/ 272 h 352"/>
                <a:gd name="T36" fmla="*/ 11 w 107"/>
                <a:gd name="T37" fmla="*/ 261 h 352"/>
                <a:gd name="T38" fmla="*/ 6 w 107"/>
                <a:gd name="T39" fmla="*/ 272 h 352"/>
                <a:gd name="T40" fmla="*/ 1 w 107"/>
                <a:gd name="T41" fmla="*/ 244 h 352"/>
                <a:gd name="T42" fmla="*/ 9 w 107"/>
                <a:gd name="T43" fmla="*/ 252 h 352"/>
                <a:gd name="T44" fmla="*/ 8 w 107"/>
                <a:gd name="T45" fmla="*/ 234 h 352"/>
                <a:gd name="T46" fmla="*/ 0 w 107"/>
                <a:gd name="T47" fmla="*/ 225 h 352"/>
                <a:gd name="T48" fmla="*/ 8 w 107"/>
                <a:gd name="T49" fmla="*/ 234 h 352"/>
                <a:gd name="T50" fmla="*/ 0 w 107"/>
                <a:gd name="T51" fmla="*/ 215 h 352"/>
                <a:gd name="T52" fmla="*/ 8 w 107"/>
                <a:gd name="T53" fmla="*/ 206 h 352"/>
                <a:gd name="T54" fmla="*/ 8 w 107"/>
                <a:gd name="T55" fmla="*/ 197 h 352"/>
                <a:gd name="T56" fmla="*/ 0 w 107"/>
                <a:gd name="T57" fmla="*/ 187 h 352"/>
                <a:gd name="T58" fmla="*/ 8 w 107"/>
                <a:gd name="T59" fmla="*/ 197 h 352"/>
                <a:gd name="T60" fmla="*/ 0 w 107"/>
                <a:gd name="T61" fmla="*/ 178 h 352"/>
                <a:gd name="T62" fmla="*/ 8 w 107"/>
                <a:gd name="T63" fmla="*/ 169 h 352"/>
                <a:gd name="T64" fmla="*/ 8 w 107"/>
                <a:gd name="T65" fmla="*/ 159 h 352"/>
                <a:gd name="T66" fmla="*/ 0 w 107"/>
                <a:gd name="T67" fmla="*/ 150 h 352"/>
                <a:gd name="T68" fmla="*/ 8 w 107"/>
                <a:gd name="T69" fmla="*/ 159 h 352"/>
                <a:gd name="T70" fmla="*/ 0 w 107"/>
                <a:gd name="T71" fmla="*/ 140 h 352"/>
                <a:gd name="T72" fmla="*/ 8 w 107"/>
                <a:gd name="T73" fmla="*/ 131 h 352"/>
                <a:gd name="T74" fmla="*/ 8 w 107"/>
                <a:gd name="T75" fmla="*/ 122 h 352"/>
                <a:gd name="T76" fmla="*/ 0 w 107"/>
                <a:gd name="T77" fmla="*/ 112 h 352"/>
                <a:gd name="T78" fmla="*/ 8 w 107"/>
                <a:gd name="T79" fmla="*/ 122 h 352"/>
                <a:gd name="T80" fmla="*/ 0 w 107"/>
                <a:gd name="T81" fmla="*/ 103 h 352"/>
                <a:gd name="T82" fmla="*/ 8 w 107"/>
                <a:gd name="T83" fmla="*/ 94 h 352"/>
                <a:gd name="T84" fmla="*/ 8 w 107"/>
                <a:gd name="T85" fmla="*/ 84 h 352"/>
                <a:gd name="T86" fmla="*/ 0 w 107"/>
                <a:gd name="T87" fmla="*/ 75 h 352"/>
                <a:gd name="T88" fmla="*/ 8 w 107"/>
                <a:gd name="T89" fmla="*/ 84 h 352"/>
                <a:gd name="T90" fmla="*/ 0 w 107"/>
                <a:gd name="T91" fmla="*/ 65 h 352"/>
                <a:gd name="T92" fmla="*/ 8 w 107"/>
                <a:gd name="T93" fmla="*/ 56 h 352"/>
                <a:gd name="T94" fmla="*/ 8 w 107"/>
                <a:gd name="T95" fmla="*/ 47 h 352"/>
                <a:gd name="T96" fmla="*/ 0 w 107"/>
                <a:gd name="T97" fmla="*/ 37 h 352"/>
                <a:gd name="T98" fmla="*/ 8 w 107"/>
                <a:gd name="T99" fmla="*/ 47 h 352"/>
                <a:gd name="T100" fmla="*/ 0 w 107"/>
                <a:gd name="T101" fmla="*/ 28 h 352"/>
                <a:gd name="T102" fmla="*/ 8 w 107"/>
                <a:gd name="T103" fmla="*/ 19 h 352"/>
                <a:gd name="T104" fmla="*/ 8 w 107"/>
                <a:gd name="T105" fmla="*/ 9 h 352"/>
                <a:gd name="T106" fmla="*/ 0 w 107"/>
                <a:gd name="T107" fmla="*/ 0 h 352"/>
                <a:gd name="T108" fmla="*/ 8 w 107"/>
                <a:gd name="T109" fmla="*/ 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 h="352">
                  <a:moveTo>
                    <a:pt x="107" y="352"/>
                  </a:moveTo>
                  <a:cubicBezTo>
                    <a:pt x="104" y="351"/>
                    <a:pt x="100" y="351"/>
                    <a:pt x="97" y="351"/>
                  </a:cubicBezTo>
                  <a:cubicBezTo>
                    <a:pt x="98" y="343"/>
                    <a:pt x="98" y="343"/>
                    <a:pt x="98" y="343"/>
                  </a:cubicBezTo>
                  <a:cubicBezTo>
                    <a:pt x="101" y="343"/>
                    <a:pt x="104" y="344"/>
                    <a:pt x="107" y="344"/>
                  </a:cubicBezTo>
                  <a:lnTo>
                    <a:pt x="107" y="352"/>
                  </a:lnTo>
                  <a:close/>
                  <a:moveTo>
                    <a:pt x="88" y="349"/>
                  </a:moveTo>
                  <a:cubicBezTo>
                    <a:pt x="85" y="348"/>
                    <a:pt x="81" y="347"/>
                    <a:pt x="78" y="346"/>
                  </a:cubicBezTo>
                  <a:cubicBezTo>
                    <a:pt x="81" y="338"/>
                    <a:pt x="81" y="338"/>
                    <a:pt x="81" y="338"/>
                  </a:cubicBezTo>
                  <a:cubicBezTo>
                    <a:pt x="84" y="339"/>
                    <a:pt x="87" y="340"/>
                    <a:pt x="90" y="341"/>
                  </a:cubicBezTo>
                  <a:lnTo>
                    <a:pt x="88" y="349"/>
                  </a:lnTo>
                  <a:close/>
                  <a:moveTo>
                    <a:pt x="69" y="342"/>
                  </a:moveTo>
                  <a:cubicBezTo>
                    <a:pt x="66" y="341"/>
                    <a:pt x="64" y="339"/>
                    <a:pt x="61" y="338"/>
                  </a:cubicBezTo>
                  <a:cubicBezTo>
                    <a:pt x="64" y="331"/>
                    <a:pt x="64" y="331"/>
                    <a:pt x="64" y="331"/>
                  </a:cubicBezTo>
                  <a:cubicBezTo>
                    <a:pt x="67" y="332"/>
                    <a:pt x="70" y="334"/>
                    <a:pt x="73" y="335"/>
                  </a:cubicBezTo>
                  <a:lnTo>
                    <a:pt x="69" y="342"/>
                  </a:lnTo>
                  <a:close/>
                  <a:moveTo>
                    <a:pt x="52" y="333"/>
                  </a:moveTo>
                  <a:cubicBezTo>
                    <a:pt x="50" y="331"/>
                    <a:pt x="47" y="329"/>
                    <a:pt x="45" y="327"/>
                  </a:cubicBezTo>
                  <a:cubicBezTo>
                    <a:pt x="49" y="321"/>
                    <a:pt x="49" y="321"/>
                    <a:pt x="49" y="321"/>
                  </a:cubicBezTo>
                  <a:cubicBezTo>
                    <a:pt x="52" y="323"/>
                    <a:pt x="54" y="325"/>
                    <a:pt x="57" y="326"/>
                  </a:cubicBezTo>
                  <a:lnTo>
                    <a:pt x="52" y="333"/>
                  </a:lnTo>
                  <a:close/>
                  <a:moveTo>
                    <a:pt x="37" y="321"/>
                  </a:moveTo>
                  <a:cubicBezTo>
                    <a:pt x="35" y="319"/>
                    <a:pt x="33" y="316"/>
                    <a:pt x="30" y="314"/>
                  </a:cubicBezTo>
                  <a:cubicBezTo>
                    <a:pt x="36" y="309"/>
                    <a:pt x="36" y="309"/>
                    <a:pt x="36" y="309"/>
                  </a:cubicBezTo>
                  <a:cubicBezTo>
                    <a:pt x="38" y="311"/>
                    <a:pt x="40" y="313"/>
                    <a:pt x="43" y="315"/>
                  </a:cubicBezTo>
                  <a:lnTo>
                    <a:pt x="37" y="321"/>
                  </a:lnTo>
                  <a:close/>
                  <a:moveTo>
                    <a:pt x="24" y="306"/>
                  </a:moveTo>
                  <a:cubicBezTo>
                    <a:pt x="22" y="304"/>
                    <a:pt x="20" y="301"/>
                    <a:pt x="19" y="298"/>
                  </a:cubicBezTo>
                  <a:cubicBezTo>
                    <a:pt x="25" y="294"/>
                    <a:pt x="25" y="294"/>
                    <a:pt x="25" y="294"/>
                  </a:cubicBezTo>
                  <a:cubicBezTo>
                    <a:pt x="27" y="297"/>
                    <a:pt x="29" y="299"/>
                    <a:pt x="30" y="302"/>
                  </a:cubicBezTo>
                  <a:lnTo>
                    <a:pt x="24" y="306"/>
                  </a:lnTo>
                  <a:close/>
                  <a:moveTo>
                    <a:pt x="14" y="290"/>
                  </a:moveTo>
                  <a:cubicBezTo>
                    <a:pt x="12" y="287"/>
                    <a:pt x="11" y="284"/>
                    <a:pt x="10" y="281"/>
                  </a:cubicBezTo>
                  <a:cubicBezTo>
                    <a:pt x="17" y="278"/>
                    <a:pt x="17" y="278"/>
                    <a:pt x="17" y="278"/>
                  </a:cubicBezTo>
                  <a:cubicBezTo>
                    <a:pt x="18" y="281"/>
                    <a:pt x="19" y="284"/>
                    <a:pt x="21" y="286"/>
                  </a:cubicBezTo>
                  <a:lnTo>
                    <a:pt x="14" y="290"/>
                  </a:lnTo>
                  <a:close/>
                  <a:moveTo>
                    <a:pt x="6" y="272"/>
                  </a:moveTo>
                  <a:cubicBezTo>
                    <a:pt x="5" y="269"/>
                    <a:pt x="4" y="266"/>
                    <a:pt x="4" y="263"/>
                  </a:cubicBezTo>
                  <a:cubicBezTo>
                    <a:pt x="11" y="261"/>
                    <a:pt x="11" y="261"/>
                    <a:pt x="11" y="261"/>
                  </a:cubicBezTo>
                  <a:cubicBezTo>
                    <a:pt x="12" y="264"/>
                    <a:pt x="13" y="267"/>
                    <a:pt x="14" y="270"/>
                  </a:cubicBezTo>
                  <a:lnTo>
                    <a:pt x="6" y="272"/>
                  </a:lnTo>
                  <a:close/>
                  <a:moveTo>
                    <a:pt x="2" y="253"/>
                  </a:moveTo>
                  <a:cubicBezTo>
                    <a:pt x="1" y="250"/>
                    <a:pt x="1" y="247"/>
                    <a:pt x="1" y="244"/>
                  </a:cubicBezTo>
                  <a:cubicBezTo>
                    <a:pt x="9" y="243"/>
                    <a:pt x="9" y="243"/>
                    <a:pt x="9" y="243"/>
                  </a:cubicBezTo>
                  <a:cubicBezTo>
                    <a:pt x="9" y="246"/>
                    <a:pt x="9" y="249"/>
                    <a:pt x="9" y="252"/>
                  </a:cubicBezTo>
                  <a:lnTo>
                    <a:pt x="2" y="253"/>
                  </a:lnTo>
                  <a:close/>
                  <a:moveTo>
                    <a:pt x="8" y="234"/>
                  </a:moveTo>
                  <a:cubicBezTo>
                    <a:pt x="0" y="234"/>
                    <a:pt x="0" y="234"/>
                    <a:pt x="0" y="234"/>
                  </a:cubicBezTo>
                  <a:cubicBezTo>
                    <a:pt x="0" y="225"/>
                    <a:pt x="0" y="225"/>
                    <a:pt x="0" y="225"/>
                  </a:cubicBezTo>
                  <a:cubicBezTo>
                    <a:pt x="8" y="225"/>
                    <a:pt x="8" y="225"/>
                    <a:pt x="8" y="225"/>
                  </a:cubicBezTo>
                  <a:lnTo>
                    <a:pt x="8" y="234"/>
                  </a:lnTo>
                  <a:close/>
                  <a:moveTo>
                    <a:pt x="8" y="215"/>
                  </a:moveTo>
                  <a:cubicBezTo>
                    <a:pt x="0" y="215"/>
                    <a:pt x="0" y="215"/>
                    <a:pt x="0" y="215"/>
                  </a:cubicBezTo>
                  <a:cubicBezTo>
                    <a:pt x="0" y="206"/>
                    <a:pt x="0" y="206"/>
                    <a:pt x="0" y="206"/>
                  </a:cubicBezTo>
                  <a:cubicBezTo>
                    <a:pt x="8" y="206"/>
                    <a:pt x="8" y="206"/>
                    <a:pt x="8" y="206"/>
                  </a:cubicBezTo>
                  <a:lnTo>
                    <a:pt x="8" y="215"/>
                  </a:lnTo>
                  <a:close/>
                  <a:moveTo>
                    <a:pt x="8" y="197"/>
                  </a:moveTo>
                  <a:cubicBezTo>
                    <a:pt x="0" y="197"/>
                    <a:pt x="0" y="197"/>
                    <a:pt x="0" y="197"/>
                  </a:cubicBezTo>
                  <a:cubicBezTo>
                    <a:pt x="0" y="187"/>
                    <a:pt x="0" y="187"/>
                    <a:pt x="0" y="187"/>
                  </a:cubicBezTo>
                  <a:cubicBezTo>
                    <a:pt x="8" y="187"/>
                    <a:pt x="8" y="187"/>
                    <a:pt x="8" y="187"/>
                  </a:cubicBezTo>
                  <a:lnTo>
                    <a:pt x="8" y="197"/>
                  </a:lnTo>
                  <a:close/>
                  <a:moveTo>
                    <a:pt x="8" y="178"/>
                  </a:moveTo>
                  <a:cubicBezTo>
                    <a:pt x="0" y="178"/>
                    <a:pt x="0" y="178"/>
                    <a:pt x="0" y="178"/>
                  </a:cubicBezTo>
                  <a:cubicBezTo>
                    <a:pt x="0" y="169"/>
                    <a:pt x="0" y="169"/>
                    <a:pt x="0" y="169"/>
                  </a:cubicBezTo>
                  <a:cubicBezTo>
                    <a:pt x="8" y="169"/>
                    <a:pt x="8" y="169"/>
                    <a:pt x="8" y="169"/>
                  </a:cubicBezTo>
                  <a:lnTo>
                    <a:pt x="8" y="178"/>
                  </a:lnTo>
                  <a:close/>
                  <a:moveTo>
                    <a:pt x="8" y="159"/>
                  </a:moveTo>
                  <a:cubicBezTo>
                    <a:pt x="0" y="159"/>
                    <a:pt x="0" y="159"/>
                    <a:pt x="0" y="159"/>
                  </a:cubicBezTo>
                  <a:cubicBezTo>
                    <a:pt x="0" y="150"/>
                    <a:pt x="0" y="150"/>
                    <a:pt x="0" y="150"/>
                  </a:cubicBezTo>
                  <a:cubicBezTo>
                    <a:pt x="8" y="150"/>
                    <a:pt x="8" y="150"/>
                    <a:pt x="8" y="150"/>
                  </a:cubicBezTo>
                  <a:lnTo>
                    <a:pt x="8" y="159"/>
                  </a:lnTo>
                  <a:close/>
                  <a:moveTo>
                    <a:pt x="8" y="140"/>
                  </a:moveTo>
                  <a:cubicBezTo>
                    <a:pt x="0" y="140"/>
                    <a:pt x="0" y="140"/>
                    <a:pt x="0" y="140"/>
                  </a:cubicBezTo>
                  <a:cubicBezTo>
                    <a:pt x="0" y="131"/>
                    <a:pt x="0" y="131"/>
                    <a:pt x="0" y="131"/>
                  </a:cubicBezTo>
                  <a:cubicBezTo>
                    <a:pt x="8" y="131"/>
                    <a:pt x="8" y="131"/>
                    <a:pt x="8" y="131"/>
                  </a:cubicBezTo>
                  <a:lnTo>
                    <a:pt x="8" y="140"/>
                  </a:lnTo>
                  <a:close/>
                  <a:moveTo>
                    <a:pt x="8" y="122"/>
                  </a:moveTo>
                  <a:cubicBezTo>
                    <a:pt x="0" y="122"/>
                    <a:pt x="0" y="122"/>
                    <a:pt x="0" y="122"/>
                  </a:cubicBezTo>
                  <a:cubicBezTo>
                    <a:pt x="0" y="112"/>
                    <a:pt x="0" y="112"/>
                    <a:pt x="0" y="112"/>
                  </a:cubicBezTo>
                  <a:cubicBezTo>
                    <a:pt x="8" y="112"/>
                    <a:pt x="8" y="112"/>
                    <a:pt x="8" y="112"/>
                  </a:cubicBezTo>
                  <a:lnTo>
                    <a:pt x="8" y="122"/>
                  </a:lnTo>
                  <a:close/>
                  <a:moveTo>
                    <a:pt x="8" y="103"/>
                  </a:moveTo>
                  <a:cubicBezTo>
                    <a:pt x="0" y="103"/>
                    <a:pt x="0" y="103"/>
                    <a:pt x="0" y="103"/>
                  </a:cubicBezTo>
                  <a:cubicBezTo>
                    <a:pt x="0" y="94"/>
                    <a:pt x="0" y="94"/>
                    <a:pt x="0" y="94"/>
                  </a:cubicBezTo>
                  <a:cubicBezTo>
                    <a:pt x="8" y="94"/>
                    <a:pt x="8" y="94"/>
                    <a:pt x="8" y="94"/>
                  </a:cubicBezTo>
                  <a:lnTo>
                    <a:pt x="8" y="103"/>
                  </a:lnTo>
                  <a:close/>
                  <a:moveTo>
                    <a:pt x="8" y="84"/>
                  </a:moveTo>
                  <a:cubicBezTo>
                    <a:pt x="0" y="84"/>
                    <a:pt x="0" y="84"/>
                    <a:pt x="0" y="84"/>
                  </a:cubicBezTo>
                  <a:cubicBezTo>
                    <a:pt x="0" y="75"/>
                    <a:pt x="0" y="75"/>
                    <a:pt x="0" y="75"/>
                  </a:cubicBezTo>
                  <a:cubicBezTo>
                    <a:pt x="8" y="75"/>
                    <a:pt x="8" y="75"/>
                    <a:pt x="8" y="75"/>
                  </a:cubicBezTo>
                  <a:lnTo>
                    <a:pt x="8" y="84"/>
                  </a:lnTo>
                  <a:close/>
                  <a:moveTo>
                    <a:pt x="8" y="65"/>
                  </a:moveTo>
                  <a:cubicBezTo>
                    <a:pt x="0" y="65"/>
                    <a:pt x="0" y="65"/>
                    <a:pt x="0" y="65"/>
                  </a:cubicBezTo>
                  <a:cubicBezTo>
                    <a:pt x="0" y="56"/>
                    <a:pt x="0" y="56"/>
                    <a:pt x="0" y="56"/>
                  </a:cubicBezTo>
                  <a:cubicBezTo>
                    <a:pt x="8" y="56"/>
                    <a:pt x="8" y="56"/>
                    <a:pt x="8" y="56"/>
                  </a:cubicBezTo>
                  <a:lnTo>
                    <a:pt x="8" y="65"/>
                  </a:lnTo>
                  <a:close/>
                  <a:moveTo>
                    <a:pt x="8" y="47"/>
                  </a:moveTo>
                  <a:cubicBezTo>
                    <a:pt x="0" y="47"/>
                    <a:pt x="0" y="47"/>
                    <a:pt x="0" y="47"/>
                  </a:cubicBezTo>
                  <a:cubicBezTo>
                    <a:pt x="0" y="37"/>
                    <a:pt x="0" y="37"/>
                    <a:pt x="0" y="37"/>
                  </a:cubicBezTo>
                  <a:cubicBezTo>
                    <a:pt x="8" y="37"/>
                    <a:pt x="8" y="37"/>
                    <a:pt x="8" y="37"/>
                  </a:cubicBezTo>
                  <a:lnTo>
                    <a:pt x="8" y="47"/>
                  </a:lnTo>
                  <a:close/>
                  <a:moveTo>
                    <a:pt x="8" y="28"/>
                  </a:moveTo>
                  <a:cubicBezTo>
                    <a:pt x="0" y="28"/>
                    <a:pt x="0" y="28"/>
                    <a:pt x="0" y="28"/>
                  </a:cubicBezTo>
                  <a:cubicBezTo>
                    <a:pt x="0" y="19"/>
                    <a:pt x="0" y="19"/>
                    <a:pt x="0" y="19"/>
                  </a:cubicBezTo>
                  <a:cubicBezTo>
                    <a:pt x="8" y="19"/>
                    <a:pt x="8" y="19"/>
                    <a:pt x="8" y="19"/>
                  </a:cubicBezTo>
                  <a:lnTo>
                    <a:pt x="8" y="28"/>
                  </a:lnTo>
                  <a:close/>
                  <a:moveTo>
                    <a:pt x="8" y="9"/>
                  </a:moveTo>
                  <a:cubicBezTo>
                    <a:pt x="0" y="9"/>
                    <a:pt x="0" y="9"/>
                    <a:pt x="0" y="9"/>
                  </a:cubicBezTo>
                  <a:cubicBezTo>
                    <a:pt x="0" y="0"/>
                    <a:pt x="0" y="0"/>
                    <a:pt x="0" y="0"/>
                  </a:cubicBezTo>
                  <a:cubicBezTo>
                    <a:pt x="8" y="0"/>
                    <a:pt x="8" y="0"/>
                    <a:pt x="8" y="0"/>
                  </a:cubicBezTo>
                  <a:lnTo>
                    <a:pt x="8" y="9"/>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17">
              <a:extLst>
                <a:ext uri="{FF2B5EF4-FFF2-40B4-BE49-F238E27FC236}">
                  <a16:creationId xmlns:a16="http://schemas.microsoft.com/office/drawing/2014/main" id="{BF2A8CA9-0DCA-424A-B39F-D84F23A8C583}"/>
                </a:ext>
              </a:extLst>
            </p:cNvPr>
            <p:cNvSpPr>
              <a:spLocks/>
            </p:cNvSpPr>
            <p:nvPr userDrawn="1"/>
          </p:nvSpPr>
          <p:spPr bwMode="auto">
            <a:xfrm>
              <a:off x="7373938" y="958850"/>
              <a:ext cx="100012" cy="141288"/>
            </a:xfrm>
            <a:custGeom>
              <a:avLst/>
              <a:gdLst>
                <a:gd name="T0" fmla="*/ 0 w 63"/>
                <a:gd name="T1" fmla="*/ 89 h 89"/>
                <a:gd name="T2" fmla="*/ 13 w 63"/>
                <a:gd name="T3" fmla="*/ 89 h 89"/>
                <a:gd name="T4" fmla="*/ 23 w 63"/>
                <a:gd name="T5" fmla="*/ 89 h 89"/>
                <a:gd name="T6" fmla="*/ 63 w 63"/>
                <a:gd name="T7" fmla="*/ 45 h 89"/>
                <a:gd name="T8" fmla="*/ 23 w 63"/>
                <a:gd name="T9" fmla="*/ 0 h 89"/>
                <a:gd name="T10" fmla="*/ 13 w 63"/>
                <a:gd name="T11" fmla="*/ 0 h 89"/>
                <a:gd name="T12" fmla="*/ 0 w 63"/>
                <a:gd name="T13" fmla="*/ 0 h 89"/>
                <a:gd name="T14" fmla="*/ 40 w 63"/>
                <a:gd name="T15" fmla="*/ 45 h 89"/>
                <a:gd name="T16" fmla="*/ 0 w 63"/>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89">
                  <a:moveTo>
                    <a:pt x="0" y="89"/>
                  </a:moveTo>
                  <a:lnTo>
                    <a:pt x="13" y="89"/>
                  </a:lnTo>
                  <a:lnTo>
                    <a:pt x="23" y="89"/>
                  </a:lnTo>
                  <a:lnTo>
                    <a:pt x="63" y="45"/>
                  </a:lnTo>
                  <a:lnTo>
                    <a:pt x="23" y="0"/>
                  </a:lnTo>
                  <a:lnTo>
                    <a:pt x="13" y="0"/>
                  </a:lnTo>
                  <a:lnTo>
                    <a:pt x="0" y="0"/>
                  </a:lnTo>
                  <a:lnTo>
                    <a:pt x="40" y="45"/>
                  </a:lnTo>
                  <a:lnTo>
                    <a:pt x="0" y="89"/>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8">
              <a:extLst>
                <a:ext uri="{FF2B5EF4-FFF2-40B4-BE49-F238E27FC236}">
                  <a16:creationId xmlns:a16="http://schemas.microsoft.com/office/drawing/2014/main" id="{598651B6-8837-4B5E-9744-14CC4695278C}"/>
                </a:ext>
              </a:extLst>
            </p:cNvPr>
            <p:cNvSpPr>
              <a:spLocks/>
            </p:cNvSpPr>
            <p:nvPr userDrawn="1"/>
          </p:nvSpPr>
          <p:spPr bwMode="auto">
            <a:xfrm>
              <a:off x="7296150" y="958850"/>
              <a:ext cx="95250" cy="141288"/>
            </a:xfrm>
            <a:custGeom>
              <a:avLst/>
              <a:gdLst>
                <a:gd name="T0" fmla="*/ 40 w 60"/>
                <a:gd name="T1" fmla="*/ 45 h 89"/>
                <a:gd name="T2" fmla="*/ 0 w 60"/>
                <a:gd name="T3" fmla="*/ 89 h 89"/>
                <a:gd name="T4" fmla="*/ 13 w 60"/>
                <a:gd name="T5" fmla="*/ 89 h 89"/>
                <a:gd name="T6" fmla="*/ 22 w 60"/>
                <a:gd name="T7" fmla="*/ 89 h 89"/>
                <a:gd name="T8" fmla="*/ 60 w 60"/>
                <a:gd name="T9" fmla="*/ 45 h 89"/>
                <a:gd name="T10" fmla="*/ 22 w 60"/>
                <a:gd name="T11" fmla="*/ 0 h 89"/>
                <a:gd name="T12" fmla="*/ 13 w 60"/>
                <a:gd name="T13" fmla="*/ 0 h 89"/>
                <a:gd name="T14" fmla="*/ 0 w 60"/>
                <a:gd name="T15" fmla="*/ 0 h 89"/>
                <a:gd name="T16" fmla="*/ 40 w 60"/>
                <a:gd name="T17" fmla="*/ 4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89">
                  <a:moveTo>
                    <a:pt x="40" y="45"/>
                  </a:moveTo>
                  <a:lnTo>
                    <a:pt x="0" y="89"/>
                  </a:lnTo>
                  <a:lnTo>
                    <a:pt x="13" y="89"/>
                  </a:lnTo>
                  <a:lnTo>
                    <a:pt x="22" y="89"/>
                  </a:lnTo>
                  <a:lnTo>
                    <a:pt x="60" y="45"/>
                  </a:lnTo>
                  <a:lnTo>
                    <a:pt x="22" y="0"/>
                  </a:lnTo>
                  <a:lnTo>
                    <a:pt x="13" y="0"/>
                  </a:lnTo>
                  <a:lnTo>
                    <a:pt x="0" y="0"/>
                  </a:lnTo>
                  <a:lnTo>
                    <a:pt x="40" y="45"/>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9">
              <a:extLst>
                <a:ext uri="{FF2B5EF4-FFF2-40B4-BE49-F238E27FC236}">
                  <a16:creationId xmlns:a16="http://schemas.microsoft.com/office/drawing/2014/main" id="{84CC590C-3330-4DAD-8C1B-766EEB118072}"/>
                </a:ext>
              </a:extLst>
            </p:cNvPr>
            <p:cNvSpPr>
              <a:spLocks/>
            </p:cNvSpPr>
            <p:nvPr userDrawn="1"/>
          </p:nvSpPr>
          <p:spPr bwMode="auto">
            <a:xfrm>
              <a:off x="8035925" y="1628775"/>
              <a:ext cx="98425" cy="100013"/>
            </a:xfrm>
            <a:custGeom>
              <a:avLst/>
              <a:gdLst>
                <a:gd name="T0" fmla="*/ 33 w 33"/>
                <a:gd name="T1" fmla="*/ 17 h 34"/>
                <a:gd name="T2" fmla="*/ 16 w 33"/>
                <a:gd name="T3" fmla="*/ 33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6" y="33"/>
                  </a:cubicBezTo>
                  <a:cubicBezTo>
                    <a:pt x="7" y="33"/>
                    <a:pt x="0" y="26"/>
                    <a:pt x="0" y="17"/>
                  </a:cubicBezTo>
                  <a:cubicBezTo>
                    <a:pt x="0" y="8"/>
                    <a:pt x="7" y="0"/>
                    <a:pt x="16" y="0"/>
                  </a:cubicBezTo>
                  <a:cubicBezTo>
                    <a:pt x="26" y="0"/>
                    <a:pt x="33" y="8"/>
                    <a:pt x="33" y="17"/>
                  </a:cubicBez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120">
              <a:extLst>
                <a:ext uri="{FF2B5EF4-FFF2-40B4-BE49-F238E27FC236}">
                  <a16:creationId xmlns:a16="http://schemas.microsoft.com/office/drawing/2014/main" id="{6386BA3C-AA11-493E-9742-A41E060C85E6}"/>
                </a:ext>
              </a:extLst>
            </p:cNvPr>
            <p:cNvSpPr>
              <a:spLocks noChangeArrowheads="1"/>
            </p:cNvSpPr>
            <p:nvPr userDrawn="1"/>
          </p:nvSpPr>
          <p:spPr bwMode="auto">
            <a:xfrm>
              <a:off x="8035925" y="1476375"/>
              <a:ext cx="98425" cy="96838"/>
            </a:xfrm>
            <a:prstGeom prst="ellipse">
              <a:avLst/>
            </a:pr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5" name="Group 4">
            <a:extLst>
              <a:ext uri="{FF2B5EF4-FFF2-40B4-BE49-F238E27FC236}">
                <a16:creationId xmlns:a16="http://schemas.microsoft.com/office/drawing/2014/main" id="{937FD78B-8475-4533-8CE5-84441B7D636A}"/>
              </a:ext>
            </a:extLst>
          </p:cNvPr>
          <p:cNvGrpSpPr>
            <a:grpSpLocks noChangeAspect="1"/>
          </p:cNvGrpSpPr>
          <p:nvPr userDrawn="1"/>
        </p:nvGrpSpPr>
        <p:grpSpPr bwMode="auto">
          <a:xfrm>
            <a:off x="427038" y="5556251"/>
            <a:ext cx="6221412" cy="719134"/>
            <a:chOff x="266" y="3320"/>
            <a:chExt cx="3919" cy="764"/>
          </a:xfrm>
        </p:grpSpPr>
        <p:sp>
          <p:nvSpPr>
            <p:cNvPr id="256" name="AutoShape 3">
              <a:extLst>
                <a:ext uri="{FF2B5EF4-FFF2-40B4-BE49-F238E27FC236}">
                  <a16:creationId xmlns:a16="http://schemas.microsoft.com/office/drawing/2014/main" id="{3E905F41-2DDD-4FA8-BF56-7FB8C119AFA8}"/>
                </a:ext>
              </a:extLst>
            </p:cNvPr>
            <p:cNvSpPr>
              <a:spLocks noChangeAspect="1" noChangeArrowheads="1" noTextEdit="1"/>
            </p:cNvSpPr>
            <p:nvPr userDrawn="1"/>
          </p:nvSpPr>
          <p:spPr bwMode="auto">
            <a:xfrm>
              <a:off x="269" y="3339"/>
              <a:ext cx="3329" cy="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256">
              <a:extLst>
                <a:ext uri="{FF2B5EF4-FFF2-40B4-BE49-F238E27FC236}">
                  <a16:creationId xmlns:a16="http://schemas.microsoft.com/office/drawing/2014/main" id="{FED8C440-EFDC-4FB6-BD16-1876F5BC5A39}"/>
                </a:ext>
              </a:extLst>
            </p:cNvPr>
            <p:cNvSpPr>
              <a:spLocks noChangeArrowheads="1"/>
            </p:cNvSpPr>
            <p:nvPr userDrawn="1"/>
          </p:nvSpPr>
          <p:spPr bwMode="auto">
            <a:xfrm>
              <a:off x="266" y="3320"/>
              <a:ext cx="3919"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700" b="1" i="0" u="none" strike="noStrike" cap="none" normalizeH="0" baseline="0">
                  <a:ln>
                    <a:noFill/>
                  </a:ln>
                  <a:solidFill>
                    <a:srgbClr val="95C11F"/>
                  </a:solidFill>
                  <a:effectLst/>
                  <a:latin typeface="+mj-lt"/>
                </a:rPr>
                <a:t>Race To The Cloud</a:t>
              </a:r>
              <a:endParaRPr kumimoji="0" lang="en-US" altLang="en-US" sz="1800" b="0" i="0" u="none" strike="noStrike" cap="none" normalizeH="0" baseline="0">
                <a:ln>
                  <a:noFill/>
                </a:ln>
                <a:solidFill>
                  <a:schemeClr val="tx1"/>
                </a:solidFill>
                <a:effectLst/>
                <a:latin typeface="+mj-lt"/>
              </a:endParaRPr>
            </a:p>
          </p:txBody>
        </p:sp>
        <p:sp>
          <p:nvSpPr>
            <p:cNvPr id="258" name="Rectangle 257">
              <a:extLst>
                <a:ext uri="{FF2B5EF4-FFF2-40B4-BE49-F238E27FC236}">
                  <a16:creationId xmlns:a16="http://schemas.microsoft.com/office/drawing/2014/main" id="{34C685FF-CAE5-4F33-BED6-BE2005D8E7BE}"/>
                </a:ext>
              </a:extLst>
            </p:cNvPr>
            <p:cNvSpPr>
              <a:spLocks noChangeArrowheads="1"/>
            </p:cNvSpPr>
            <p:nvPr userDrawn="1"/>
          </p:nvSpPr>
          <p:spPr bwMode="auto">
            <a:xfrm>
              <a:off x="266" y="375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grpSp>
    </p:spTree>
    <p:extLst>
      <p:ext uri="{BB962C8B-B14F-4D97-AF65-F5344CB8AC3E}">
        <p14:creationId xmlns:p14="http://schemas.microsoft.com/office/powerpoint/2010/main" val="4271169248"/>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4" y="2011815"/>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pic>
        <p:nvPicPr>
          <p:cNvPr id="10" name="Graphic 9">
            <a:extLst>
              <a:ext uri="{FF2B5EF4-FFF2-40B4-BE49-F238E27FC236}">
                <a16:creationId xmlns:a16="http://schemas.microsoft.com/office/drawing/2014/main" id="{F2373F28-9E1E-4BE4-9713-F0C994484388}"/>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568310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407782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ver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B0C412-6F06-4776-AE84-F7E0BA19C3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Graphic 9">
            <a:extLst>
              <a:ext uri="{FF2B5EF4-FFF2-40B4-BE49-F238E27FC236}">
                <a16:creationId xmlns:a16="http://schemas.microsoft.com/office/drawing/2014/main" id="{D148688F-748A-46B2-B211-5E9168B5AE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305800" y="473012"/>
            <a:ext cx="2286000" cy="510013"/>
          </a:xfrm>
          <a:prstGeom prst="rect">
            <a:avLst/>
          </a:prstGeom>
        </p:spPr>
      </p:pic>
      <p:pic>
        <p:nvPicPr>
          <p:cNvPr id="8" name="Graphic 17">
            <a:extLst>
              <a:ext uri="{FF2B5EF4-FFF2-40B4-BE49-F238E27FC236}">
                <a16:creationId xmlns:a16="http://schemas.microsoft.com/office/drawing/2014/main" id="{379BB17B-A23A-4EEB-8E03-4B95A045EF6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b="46599"/>
          <a:stretch/>
        </p:blipFill>
        <p:spPr>
          <a:xfrm flipH="1">
            <a:off x="5105398" y="2197142"/>
            <a:ext cx="7119587" cy="4660858"/>
          </a:xfrm>
          <a:prstGeom prst="rect">
            <a:avLst/>
          </a:prstGeom>
        </p:spPr>
      </p:pic>
      <p:sp>
        <p:nvSpPr>
          <p:cNvPr id="9" name="Title 1">
            <a:extLst>
              <a:ext uri="{FF2B5EF4-FFF2-40B4-BE49-F238E27FC236}">
                <a16:creationId xmlns:a16="http://schemas.microsoft.com/office/drawing/2014/main" id="{00C5FCBA-B285-448A-99A6-292BFAB1154E}"/>
              </a:ext>
            </a:extLst>
          </p:cNvPr>
          <p:cNvSpPr>
            <a:spLocks noGrp="1"/>
          </p:cNvSpPr>
          <p:nvPr>
            <p:ph type="ctrTitle" hasCustomPrompt="1"/>
          </p:nvPr>
        </p:nvSpPr>
        <p:spPr>
          <a:xfrm>
            <a:off x="6019800" y="4267200"/>
            <a:ext cx="4967932" cy="171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lvl1pPr algn="r">
              <a:lnSpc>
                <a:spcPct val="100000"/>
              </a:lnSpc>
              <a:defRPr lang="en-US" sz="3200" b="0" dirty="0">
                <a:solidFill>
                  <a:schemeClr val="bg1"/>
                </a:solidFill>
              </a:defRPr>
            </a:lvl1pPr>
          </a:lstStyle>
          <a:p>
            <a:pPr marL="0" lvl="0"/>
            <a:r>
              <a:rPr lang="en-US"/>
              <a:t>Click to insert title</a:t>
            </a:r>
          </a:p>
        </p:txBody>
      </p:sp>
    </p:spTree>
    <p:extLst>
      <p:ext uri="{BB962C8B-B14F-4D97-AF65-F5344CB8AC3E}">
        <p14:creationId xmlns:p14="http://schemas.microsoft.com/office/powerpoint/2010/main" val="1573954936"/>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a:t>Click to insert presenter, location, and date</a:t>
            </a:r>
          </a:p>
        </p:txBody>
      </p:sp>
    </p:spTree>
    <p:extLst>
      <p:ext uri="{BB962C8B-B14F-4D97-AF65-F5344CB8AC3E}">
        <p14:creationId xmlns:p14="http://schemas.microsoft.com/office/powerpoint/2010/main" val="2493558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Basic">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Autofit/>
          </a:bodyPr>
          <a:lstStyle>
            <a:lvl1pPr>
              <a:defRPr lang="pt-PT" dirty="0">
                <a:solidFill>
                  <a:schemeClr val="tx2"/>
                </a:solidFill>
              </a:defRPr>
            </a:lvl1pPr>
          </a:lstStyle>
          <a:p>
            <a:pPr lvl="0">
              <a:lnSpc>
                <a:spcPts val="3000"/>
              </a:lnSpc>
            </a:pPr>
            <a:r>
              <a:rPr lang="en-US"/>
              <a:t>Click to insert title</a:t>
            </a:r>
            <a:endParaRPr lang="pt-PT"/>
          </a:p>
        </p:txBody>
      </p:sp>
    </p:spTree>
    <p:extLst>
      <p:ext uri="{BB962C8B-B14F-4D97-AF65-F5344CB8AC3E}">
        <p14:creationId xmlns:p14="http://schemas.microsoft.com/office/powerpoint/2010/main" val="3781279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Basic">
    <p:bg>
      <p:bgPr>
        <a:solidFill>
          <a:schemeClr val="accent3"/>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Autofit/>
          </a:bodyPr>
          <a:lstStyle>
            <a:lvl1pPr>
              <a:defRPr lang="pt-PT" dirty="0">
                <a:solidFill>
                  <a:schemeClr val="bg1"/>
                </a:solidFill>
              </a:defRPr>
            </a:lvl1pPr>
          </a:lstStyle>
          <a:p>
            <a:pPr lvl="0">
              <a:lnSpc>
                <a:spcPts val="3000"/>
              </a:lnSpc>
            </a:pPr>
            <a:r>
              <a:rPr lang="en-US"/>
              <a:t>Click to insert title</a:t>
            </a:r>
            <a:endParaRPr lang="pt-PT"/>
          </a:p>
        </p:txBody>
      </p:sp>
    </p:spTree>
    <p:extLst>
      <p:ext uri="{BB962C8B-B14F-4D97-AF65-F5344CB8AC3E}">
        <p14:creationId xmlns:p14="http://schemas.microsoft.com/office/powerpoint/2010/main" val="27754200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Basic">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439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39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78000">
              <a:schemeClr val="tx2">
                <a:lumMod val="50000"/>
              </a:schemeClr>
            </a:gs>
            <a:gs pos="52000">
              <a:schemeClr val="tx1"/>
            </a:gs>
          </a:gsLst>
          <a:lin ang="2700000" scaled="1"/>
        </a:gradFill>
        <a:effectLst/>
      </p:bgPr>
    </p:bg>
    <p:spTree>
      <p:nvGrpSpPr>
        <p:cNvPr id="1" name=""/>
        <p:cNvGrpSpPr/>
        <p:nvPr/>
      </p:nvGrpSpPr>
      <p:grpSpPr>
        <a:xfrm>
          <a:off x="0" y="0"/>
          <a:ext cx="0" cy="0"/>
          <a:chOff x="0" y="0"/>
          <a:chExt cx="0" cy="0"/>
        </a:xfrm>
      </p:grpSpPr>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1979591"/>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 and Text 3">
    <p:bg>
      <p:bgPr>
        <a:solidFill>
          <a:srgbClr val="EDEDED"/>
        </a:solidFill>
        <a:effectLst/>
      </p:bgPr>
    </p:bg>
    <p:spTree>
      <p:nvGrpSpPr>
        <p:cNvPr id="1" name=""/>
        <p:cNvGrpSpPr/>
        <p:nvPr/>
      </p:nvGrpSpPr>
      <p:grpSpPr>
        <a:xfrm>
          <a:off x="0" y="0"/>
          <a:ext cx="0" cy="0"/>
          <a:chOff x="0" y="0"/>
          <a:chExt cx="0" cy="0"/>
        </a:xfrm>
      </p:grpSpPr>
      <p:sp>
        <p:nvSpPr>
          <p:cNvPr id="2" name="Rectangle 1"/>
          <p:cNvSpPr/>
          <p:nvPr userDrawn="1"/>
        </p:nvSpPr>
        <p:spPr>
          <a:xfrm>
            <a:off x="8382000" y="6110288"/>
            <a:ext cx="3581400" cy="6858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Placeholder 18">
            <a:extLst>
              <a:ext uri="{FF2B5EF4-FFF2-40B4-BE49-F238E27FC236}">
                <a16:creationId xmlns:a16="http://schemas.microsoft.com/office/drawing/2014/main" id="{0248EE55-1B87-4A73-8260-94E3364DFD7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 b="12"/>
          <a:stretch/>
        </p:blipFill>
        <p:spPr>
          <a:xfrm flipH="1">
            <a:off x="-144462" y="-288030"/>
            <a:ext cx="12192000" cy="6857998"/>
          </a:xfrm>
          <a:prstGeom prst="rect">
            <a:avLst/>
          </a:prstGeom>
        </p:spPr>
      </p:pic>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50" t="17874" b="13048"/>
          <a:stretch/>
        </p:blipFill>
        <p:spPr>
          <a:xfrm flipV="1">
            <a:off x="1" y="0"/>
            <a:ext cx="9464867" cy="6857998"/>
          </a:xfrm>
          <a:prstGeom prst="rect">
            <a:avLst/>
          </a:prstGeom>
        </p:spPr>
      </p:pic>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6" y="5410200"/>
            <a:ext cx="6678613" cy="621476"/>
          </a:xfrm>
          <a:prstGeom prst="rect">
            <a:avLst/>
          </a:prstGeom>
        </p:spPr>
        <p:txBody>
          <a:bodyPr lIns="0" tIns="0" rIns="0" bIns="0" anchor="ctr">
            <a:noAutofit/>
          </a:bodyPr>
          <a:lstStyle>
            <a:lvl1pPr>
              <a:lnSpc>
                <a:spcPct val="100000"/>
              </a:lnSpc>
              <a:defRPr sz="24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Tree>
    <p:extLst>
      <p:ext uri="{BB962C8B-B14F-4D97-AF65-F5344CB8AC3E}">
        <p14:creationId xmlns:p14="http://schemas.microsoft.com/office/powerpoint/2010/main" val="3362678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Section Opener 7">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2"/>
          <a:ext cx="195384" cy="158751"/>
        </p:xfrm>
        <a:graphic>
          <a:graphicData uri="http://schemas.openxmlformats.org/presentationml/2006/ole">
            <mc:AlternateContent xmlns:mc="http://schemas.openxmlformats.org/markup-compatibility/2006">
              <mc:Choice xmlns:v="urn:schemas-microsoft-com:vml" Requires="v">
                <p:oleObj spid="_x0000_s8196" name="think-cell Slide" r:id="rId4" imgW="360" imgH="360" progId="">
                  <p:embed/>
                </p:oleObj>
              </mc:Choice>
              <mc:Fallback>
                <p:oleObj name="think-cell Slide" r:id="rId4" imgW="360" imgH="36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998418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tent 2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pic>
        <p:nvPicPr>
          <p:cNvPr id="10" name="Graphic 9">
            <a:extLst>
              <a:ext uri="{FF2B5EF4-FFF2-40B4-BE49-F238E27FC236}">
                <a16:creationId xmlns:a16="http://schemas.microsoft.com/office/drawing/2014/main" id="{DDCA2B41-0A1F-45C2-A74A-EB99E41096F1}"/>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227349" y="0"/>
            <a:ext cx="11125236" cy="1104900"/>
          </a:xfrm>
        </p:spPr>
        <p:txBody>
          <a:bodyPr/>
          <a:lstStyle/>
          <a:p>
            <a:r>
              <a:rPr lang="fr-FR"/>
              <a:t>Modifiez le style du titre</a:t>
            </a:r>
            <a:endParaRPr lang="en-US"/>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0407201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2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030294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with backgroun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2"/>
          <a:ext cx="195384" cy="158751"/>
        </p:xfrm>
        <a:graphic>
          <a:graphicData uri="http://schemas.openxmlformats.org/presentationml/2006/ole">
            <mc:AlternateContent xmlns:mc="http://schemas.openxmlformats.org/markup-compatibility/2006">
              <mc:Choice xmlns:v="urn:schemas-microsoft-com:vml" Requires="v">
                <p:oleObj spid="_x0000_s10244"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sz="2600"/>
            </a:lvl1pPr>
          </a:lstStyle>
          <a:p>
            <a:pPr lvl="0"/>
            <a:r>
              <a:rPr lang="en-US" noProof="0"/>
              <a:t>Click to edit Master title style</a:t>
            </a:r>
          </a:p>
        </p:txBody>
      </p:sp>
    </p:spTree>
    <p:extLst>
      <p:ext uri="{BB962C8B-B14F-4D97-AF65-F5344CB8AC3E}">
        <p14:creationId xmlns:p14="http://schemas.microsoft.com/office/powerpoint/2010/main" val="21463840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5616013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E6E7E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cstate="print">
            <a:extLst>
              <a:ext uri="{28A0092B-C50C-407E-A947-70E740481C1C}">
                <a14:useLocalDpi xmlns:a14="http://schemas.microsoft.com/office/drawing/2010/main" val="0"/>
              </a:ext>
            </a:extLst>
          </a:blip>
          <a:srcRect l="5194" t="6518" b="13490"/>
          <a:stretch/>
        </p:blipFill>
        <p:spPr>
          <a:xfrm flipH="1">
            <a:off x="0" y="0"/>
            <a:ext cx="12192000" cy="6858000"/>
          </a:xfrm>
          <a:prstGeom prst="rect">
            <a:avLst/>
          </a:prstGeom>
        </p:spPr>
      </p:pic>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268" name="think-cell Slide" r:id="rId5" imgW="270" imgH="270" progId="TCLayout.ActiveDocument.1">
                  <p:embed/>
                </p:oleObj>
              </mc:Choice>
              <mc:Fallback>
                <p:oleObj name="think-cell Slide" r:id="rId5" imgW="270" imgH="270" progId="TCLayout.ActiveDocument.1">
                  <p:embed/>
                  <p:pic>
                    <p:nvPicPr>
                      <p:cNvPr id="16"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nvSpPr>
        <p:spPr>
          <a:xfrm>
            <a:off x="0" y="0"/>
            <a:ext cx="12192000" cy="6858000"/>
          </a:xfrm>
          <a:prstGeom prst="rect">
            <a:avLst/>
          </a:prstGeom>
          <a:solidFill>
            <a:schemeClr val="accent3">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e 19">
            <a:extLst>
              <a:ext uri="{FF2B5EF4-FFF2-40B4-BE49-F238E27FC236}">
                <a16:creationId xmlns:a16="http://schemas.microsoft.com/office/drawing/2014/main" id="{DEF41024-514C-413C-B1E2-B6573C807F79}"/>
              </a:ext>
            </a:extLst>
          </p:cNvPr>
          <p:cNvGrpSpPr/>
          <p:nvPr userDrawn="1"/>
        </p:nvGrpSpPr>
        <p:grpSpPr>
          <a:xfrm flipH="1">
            <a:off x="-9628" y="-1"/>
            <a:ext cx="8327101" cy="6858001"/>
            <a:chOff x="1939913" y="-84138"/>
            <a:chExt cx="4040187" cy="3327401"/>
          </a:xfrm>
        </p:grpSpPr>
        <p:sp>
          <p:nvSpPr>
            <p:cNvPr id="12" name="Freeform 15">
              <a:extLst>
                <a:ext uri="{FF2B5EF4-FFF2-40B4-BE49-F238E27FC236}">
                  <a16:creationId xmlns:a16="http://schemas.microsoft.com/office/drawing/2014/main" id="{E551D6B2-A52C-4A13-A46F-E9283FE91E12}"/>
                </a:ext>
              </a:extLst>
            </p:cNvPr>
            <p:cNvSpPr>
              <a:spLocks/>
            </p:cNvSpPr>
            <p:nvPr/>
          </p:nvSpPr>
          <p:spPr bwMode="auto">
            <a:xfrm>
              <a:off x="2640000" y="1104900"/>
              <a:ext cx="3340100" cy="2138363"/>
            </a:xfrm>
            <a:custGeom>
              <a:avLst/>
              <a:gdLst>
                <a:gd name="T0" fmla="*/ 2368 w 2370"/>
                <a:gd name="T1" fmla="*/ 1094 h 1515"/>
                <a:gd name="T2" fmla="*/ 1513 w 2370"/>
                <a:gd name="T3" fmla="*/ 77 h 1515"/>
                <a:gd name="T4" fmla="*/ 610 w 2370"/>
                <a:gd name="T5" fmla="*/ 406 h 1515"/>
                <a:gd name="T6" fmla="*/ 0 w 2370"/>
                <a:gd name="T7" fmla="*/ 453 h 1515"/>
                <a:gd name="T8" fmla="*/ 2370 w 2370"/>
                <a:gd name="T9" fmla="*/ 1515 h 1515"/>
                <a:gd name="T10" fmla="*/ 2368 w 2370"/>
                <a:gd name="T11" fmla="*/ 1094 h 1515"/>
              </a:gdLst>
              <a:ahLst/>
              <a:cxnLst>
                <a:cxn ang="0">
                  <a:pos x="T0" y="T1"/>
                </a:cxn>
                <a:cxn ang="0">
                  <a:pos x="T2" y="T3"/>
                </a:cxn>
                <a:cxn ang="0">
                  <a:pos x="T4" y="T5"/>
                </a:cxn>
                <a:cxn ang="0">
                  <a:pos x="T6" y="T7"/>
                </a:cxn>
                <a:cxn ang="0">
                  <a:pos x="T8" y="T9"/>
                </a:cxn>
                <a:cxn ang="0">
                  <a:pos x="T10" y="T11"/>
                </a:cxn>
              </a:cxnLst>
              <a:rect l="0" t="0" r="r" b="b"/>
              <a:pathLst>
                <a:path w="2370" h="1515">
                  <a:moveTo>
                    <a:pt x="2368" y="1094"/>
                  </a:moveTo>
                  <a:cubicBezTo>
                    <a:pt x="2084" y="923"/>
                    <a:pt x="1599" y="189"/>
                    <a:pt x="1513" y="77"/>
                  </a:cubicBezTo>
                  <a:cubicBezTo>
                    <a:pt x="1317" y="0"/>
                    <a:pt x="1008" y="177"/>
                    <a:pt x="610" y="406"/>
                  </a:cubicBezTo>
                  <a:cubicBezTo>
                    <a:pt x="240" y="620"/>
                    <a:pt x="28" y="474"/>
                    <a:pt x="0" y="453"/>
                  </a:cubicBezTo>
                  <a:cubicBezTo>
                    <a:pt x="495" y="851"/>
                    <a:pt x="1508" y="1290"/>
                    <a:pt x="2370" y="1515"/>
                  </a:cubicBezTo>
                  <a:cubicBezTo>
                    <a:pt x="2370" y="1404"/>
                    <a:pt x="2368" y="1196"/>
                    <a:pt x="2368" y="1094"/>
                  </a:cubicBezTo>
                </a:path>
              </a:pathLst>
            </a:custGeom>
            <a:solidFill>
              <a:srgbClr val="2A18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9E9A8623-14D7-4BCE-B0B9-CDDE173C506D}"/>
                </a:ext>
              </a:extLst>
            </p:cNvPr>
            <p:cNvSpPr>
              <a:spLocks/>
            </p:cNvSpPr>
            <p:nvPr/>
          </p:nvSpPr>
          <p:spPr bwMode="auto">
            <a:xfrm>
              <a:off x="1939913" y="-84138"/>
              <a:ext cx="4037012" cy="2733675"/>
            </a:xfrm>
            <a:custGeom>
              <a:avLst/>
              <a:gdLst>
                <a:gd name="T0" fmla="*/ 2864 w 2864"/>
                <a:gd name="T1" fmla="*/ 0 h 1936"/>
                <a:gd name="T2" fmla="*/ 511 w 2864"/>
                <a:gd name="T3" fmla="*/ 0 h 1936"/>
                <a:gd name="T4" fmla="*/ 493 w 2864"/>
                <a:gd name="T5" fmla="*/ 1292 h 1936"/>
                <a:gd name="T6" fmla="*/ 496 w 2864"/>
                <a:gd name="T7" fmla="*/ 1295 h 1936"/>
                <a:gd name="T8" fmla="*/ 1106 w 2864"/>
                <a:gd name="T9" fmla="*/ 1248 h 1936"/>
                <a:gd name="T10" fmla="*/ 2009 w 2864"/>
                <a:gd name="T11" fmla="*/ 919 h 1936"/>
                <a:gd name="T12" fmla="*/ 2864 w 2864"/>
                <a:gd name="T13" fmla="*/ 1936 h 1936"/>
                <a:gd name="T14" fmla="*/ 2864 w 2864"/>
                <a:gd name="T15" fmla="*/ 0 h 1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4" h="1936">
                  <a:moveTo>
                    <a:pt x="2864" y="0"/>
                  </a:moveTo>
                  <a:cubicBezTo>
                    <a:pt x="511" y="0"/>
                    <a:pt x="511" y="0"/>
                    <a:pt x="511" y="0"/>
                  </a:cubicBezTo>
                  <a:cubicBezTo>
                    <a:pt x="511" y="0"/>
                    <a:pt x="0" y="894"/>
                    <a:pt x="493" y="1292"/>
                  </a:cubicBezTo>
                  <a:cubicBezTo>
                    <a:pt x="494" y="1293"/>
                    <a:pt x="495" y="1294"/>
                    <a:pt x="496" y="1295"/>
                  </a:cubicBezTo>
                  <a:cubicBezTo>
                    <a:pt x="524" y="1317"/>
                    <a:pt x="736" y="1462"/>
                    <a:pt x="1106" y="1248"/>
                  </a:cubicBezTo>
                  <a:cubicBezTo>
                    <a:pt x="1504" y="1019"/>
                    <a:pt x="1813" y="842"/>
                    <a:pt x="2009" y="919"/>
                  </a:cubicBezTo>
                  <a:cubicBezTo>
                    <a:pt x="2095" y="1031"/>
                    <a:pt x="2580" y="1765"/>
                    <a:pt x="2864" y="1936"/>
                  </a:cubicBezTo>
                  <a:cubicBezTo>
                    <a:pt x="2864" y="1733"/>
                    <a:pt x="2864" y="0"/>
                    <a:pt x="2864" y="0"/>
                  </a:cubicBezTo>
                </a:path>
              </a:pathLst>
            </a:custGeom>
            <a:solidFill>
              <a:srgbClr val="007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itle 1"/>
          <p:cNvSpPr>
            <a:spLocks noGrp="1"/>
          </p:cNvSpPr>
          <p:nvPr>
            <p:ph type="ctrTitle" hasCustomPrompt="1"/>
          </p:nvPr>
        </p:nvSpPr>
        <p:spPr>
          <a:xfrm>
            <a:off x="407988" y="617180"/>
            <a:ext cx="661511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Click to insert title</a:t>
            </a:r>
          </a:p>
        </p:txBody>
      </p:sp>
      <p:sp>
        <p:nvSpPr>
          <p:cNvPr id="8" name="Subtitle 2"/>
          <p:cNvSpPr>
            <a:spLocks noGrp="1"/>
          </p:cNvSpPr>
          <p:nvPr>
            <p:ph type="subTitle" idx="1" hasCustomPrompt="1"/>
          </p:nvPr>
        </p:nvSpPr>
        <p:spPr>
          <a:xfrm>
            <a:off x="407988" y="2184010"/>
            <a:ext cx="6615112" cy="39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spTree>
    <p:extLst>
      <p:ext uri="{BB962C8B-B14F-4D97-AF65-F5344CB8AC3E}">
        <p14:creationId xmlns:p14="http://schemas.microsoft.com/office/powerpoint/2010/main" val="3241829403"/>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rgbClr val="E6E7E7"/>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t="12218" b="3194"/>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chemeClr val="accent3">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292" name="think-cell Slide" r:id="rId5" imgW="270" imgH="270" progId="TCLayout.ActiveDocument.1">
                  <p:embed/>
                </p:oleObj>
              </mc:Choice>
              <mc:Fallback>
                <p:oleObj name="think-cell Slide" r:id="rId5" imgW="270" imgH="270" progId="TCLayout.ActiveDocument.1">
                  <p:embed/>
                  <p:pic>
                    <p:nvPicPr>
                      <p:cNvPr id="16"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pic>
        <p:nvPicPr>
          <p:cNvPr id="18" name="Picture 17"/>
          <p:cNvPicPr>
            <a:picLocks noChangeAspect="1"/>
          </p:cNvPicPr>
          <p:nvPr userDrawn="1"/>
        </p:nvPicPr>
        <p:blipFill>
          <a:blip r:embed="rId9">
            <a:extLst>
              <a:ext uri="{28A0092B-C50C-407E-A947-70E740481C1C}">
                <a14:useLocalDpi xmlns:a14="http://schemas.microsoft.com/office/drawing/2010/main" val="0"/>
              </a:ext>
            </a:extLst>
          </a:blip>
          <a:srcRect l="14719" t="16889" r="7241"/>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7" name="Title 1"/>
          <p:cNvSpPr>
            <a:spLocks noGrp="1"/>
          </p:cNvSpPr>
          <p:nvPr>
            <p:ph type="ctrTitle" hasCustomPrompt="1"/>
          </p:nvPr>
        </p:nvSpPr>
        <p:spPr>
          <a:xfrm>
            <a:off x="407988" y="4493037"/>
            <a:ext cx="484981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Click to insert title</a:t>
            </a:r>
          </a:p>
        </p:txBody>
      </p:sp>
      <p:sp>
        <p:nvSpPr>
          <p:cNvPr id="8" name="Subtitle 2"/>
          <p:cNvSpPr>
            <a:spLocks noGrp="1"/>
          </p:cNvSpPr>
          <p:nvPr>
            <p:ph type="subTitle" idx="1" hasCustomPrompt="1"/>
          </p:nvPr>
        </p:nvSpPr>
        <p:spPr>
          <a:xfrm>
            <a:off x="407988" y="6059867"/>
            <a:ext cx="4849812" cy="39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pic>
        <p:nvPicPr>
          <p:cNvPr id="20" name="Picture 1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049000" y="5786812"/>
            <a:ext cx="968569" cy="666376"/>
          </a:xfrm>
          <a:prstGeom prst="rect">
            <a:avLst/>
          </a:prstGeom>
        </p:spPr>
      </p:pic>
    </p:spTree>
    <p:extLst>
      <p:ext uri="{BB962C8B-B14F-4D97-AF65-F5344CB8AC3E}">
        <p14:creationId xmlns:p14="http://schemas.microsoft.com/office/powerpoint/2010/main" val="3200030681"/>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rgbClr val="E6E7E7"/>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t="12218" b="3194"/>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chemeClr val="accent3">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316" name="think-cell Slide" r:id="rId5" imgW="270" imgH="270" progId="TCLayout.ActiveDocument.1">
                  <p:embed/>
                </p:oleObj>
              </mc:Choice>
              <mc:Fallback>
                <p:oleObj name="think-cell Slide" r:id="rId5" imgW="270" imgH="270" progId="TCLayout.ActiveDocument.1">
                  <p:embed/>
                  <p:pic>
                    <p:nvPicPr>
                      <p:cNvPr id="16"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 name="Picture 16"/>
          <p:cNvPicPr>
            <a:picLocks noChangeAspect="1"/>
          </p:cNvPicPr>
          <p:nvPr userDrawn="1"/>
        </p:nvPicPr>
        <p:blipFill>
          <a:blip r:embed="rId7">
            <a:extLst>
              <a:ext uri="{28A0092B-C50C-407E-A947-70E740481C1C}">
                <a14:useLocalDpi xmlns:a14="http://schemas.microsoft.com/office/drawing/2010/main" val="0"/>
              </a:ext>
            </a:extLst>
          </a:blip>
          <a:srcRect t="734" r="165"/>
          <a:stretch>
            <a:fillRect/>
          </a:stretch>
        </p:blipFill>
        <p:spPr>
          <a:xfrm rot="510666" flipV="1">
            <a:off x="-1541493" y="240041"/>
            <a:ext cx="14091669" cy="7400475"/>
          </a:xfrm>
          <a:custGeom>
            <a:avLst/>
            <a:gdLst>
              <a:gd name="connsiteX0" fmla="*/ 0 w 14091669"/>
              <a:gd name="connsiteY0" fmla="*/ 7400475 h 7400475"/>
              <a:gd name="connsiteX1" fmla="*/ 13254226 w 14091669"/>
              <a:gd name="connsiteY1" fmla="*/ 7400475 h 7400475"/>
              <a:gd name="connsiteX2" fmla="*/ 14091669 w 14091669"/>
              <a:gd name="connsiteY2" fmla="*/ 1804429 h 7400475"/>
              <a:gd name="connsiteX3" fmla="*/ 2033937 w 14091669"/>
              <a:gd name="connsiteY3" fmla="*/ 0 h 7400475"/>
              <a:gd name="connsiteX4" fmla="*/ 973835 w 14091669"/>
              <a:gd name="connsiteY4" fmla="*/ 7083918 h 7400475"/>
              <a:gd name="connsiteX5" fmla="*/ 0 w 14091669"/>
              <a:gd name="connsiteY5" fmla="*/ 6938184 h 74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1669" h="7400475">
                <a:moveTo>
                  <a:pt x="0" y="7400475"/>
                </a:moveTo>
                <a:lnTo>
                  <a:pt x="13254226" y="7400475"/>
                </a:lnTo>
                <a:lnTo>
                  <a:pt x="14091669" y="1804429"/>
                </a:lnTo>
                <a:lnTo>
                  <a:pt x="2033937" y="0"/>
                </a:lnTo>
                <a:lnTo>
                  <a:pt x="973835" y="7083918"/>
                </a:lnTo>
                <a:lnTo>
                  <a:pt x="0" y="6938184"/>
                </a:lnTo>
                <a:close/>
              </a:path>
            </a:pathLst>
          </a:custGeom>
        </p:spPr>
      </p:pic>
      <p:pic>
        <p:nvPicPr>
          <p:cNvPr id="1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pic>
        <p:nvPicPr>
          <p:cNvPr id="11" name="Picture 1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049000" y="5786812"/>
            <a:ext cx="968569" cy="666376"/>
          </a:xfrm>
          <a:prstGeom prst="rect">
            <a:avLst/>
          </a:prstGeom>
        </p:spPr>
      </p:pic>
      <p:sp>
        <p:nvSpPr>
          <p:cNvPr id="23" name="Title 1"/>
          <p:cNvSpPr>
            <a:spLocks noGrp="1"/>
          </p:cNvSpPr>
          <p:nvPr>
            <p:ph type="ctrTitle" hasCustomPrompt="1"/>
          </p:nvPr>
        </p:nvSpPr>
        <p:spPr>
          <a:xfrm>
            <a:off x="407988" y="4493037"/>
            <a:ext cx="484981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Click to insert title</a:t>
            </a:r>
          </a:p>
        </p:txBody>
      </p:sp>
      <p:sp>
        <p:nvSpPr>
          <p:cNvPr id="24" name="Subtitle 2"/>
          <p:cNvSpPr>
            <a:spLocks noGrp="1"/>
          </p:cNvSpPr>
          <p:nvPr>
            <p:ph type="subTitle" idx="1" hasCustomPrompt="1"/>
          </p:nvPr>
        </p:nvSpPr>
        <p:spPr>
          <a:xfrm>
            <a:off x="407988" y="6059867"/>
            <a:ext cx="4849812" cy="39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spTree>
    <p:extLst>
      <p:ext uri="{BB962C8B-B14F-4D97-AF65-F5344CB8AC3E}">
        <p14:creationId xmlns:p14="http://schemas.microsoft.com/office/powerpoint/2010/main" val="2347383564"/>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rgbClr val="E6E7E7"/>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t="12218" b="3194"/>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chemeClr val="accent3">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340" name="think-cell Slide" r:id="rId5" imgW="270" imgH="270" progId="TCLayout.ActiveDocument.1">
                  <p:embed/>
                </p:oleObj>
              </mc:Choice>
              <mc:Fallback>
                <p:oleObj name="think-cell Slide" r:id="rId5" imgW="270" imgH="270" progId="TCLayout.ActiveDocument.1">
                  <p:embed/>
                  <p:pic>
                    <p:nvPicPr>
                      <p:cNvPr id="16"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pic>
        <p:nvPicPr>
          <p:cNvPr id="18" name="Picture 17"/>
          <p:cNvPicPr>
            <a:picLocks noChangeAspect="1"/>
          </p:cNvPicPr>
          <p:nvPr userDrawn="1"/>
        </p:nvPicPr>
        <p:blipFill>
          <a:blip r:embed="rId9">
            <a:extLst>
              <a:ext uri="{28A0092B-C50C-407E-A947-70E740481C1C}">
                <a14:useLocalDpi xmlns:a14="http://schemas.microsoft.com/office/drawing/2010/main" val="0"/>
              </a:ext>
            </a:extLst>
          </a:blip>
          <a:srcRect l="14719" t="16889" r="7241"/>
          <a:stretch>
            <a:fillRect/>
          </a:stretch>
        </p:blipFill>
        <p:spPr>
          <a:xfrm flipV="1">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6858000"/>
                </a:moveTo>
                <a:lnTo>
                  <a:pt x="12192000" y="6858000"/>
                </a:lnTo>
                <a:lnTo>
                  <a:pt x="12192000" y="0"/>
                </a:lnTo>
                <a:lnTo>
                  <a:pt x="0" y="0"/>
                </a:lnTo>
                <a:close/>
              </a:path>
            </a:pathLst>
          </a:custGeom>
        </p:spPr>
      </p:pic>
      <p:sp>
        <p:nvSpPr>
          <p:cNvPr id="7" name="Title 1"/>
          <p:cNvSpPr>
            <a:spLocks noGrp="1"/>
          </p:cNvSpPr>
          <p:nvPr>
            <p:ph type="ctrTitle" hasCustomPrompt="1"/>
          </p:nvPr>
        </p:nvSpPr>
        <p:spPr>
          <a:xfrm>
            <a:off x="407988" y="4493037"/>
            <a:ext cx="484981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Click to insert title</a:t>
            </a:r>
          </a:p>
        </p:txBody>
      </p:sp>
      <p:sp>
        <p:nvSpPr>
          <p:cNvPr id="8" name="Subtitle 2"/>
          <p:cNvSpPr>
            <a:spLocks noGrp="1"/>
          </p:cNvSpPr>
          <p:nvPr>
            <p:ph type="subTitle" idx="1" hasCustomPrompt="1"/>
          </p:nvPr>
        </p:nvSpPr>
        <p:spPr>
          <a:xfrm>
            <a:off x="407988" y="6059867"/>
            <a:ext cx="4849812" cy="39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pic>
        <p:nvPicPr>
          <p:cNvPr id="20" name="Picture 1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049000" y="5786812"/>
            <a:ext cx="968569" cy="666376"/>
          </a:xfrm>
          <a:prstGeom prst="rect">
            <a:avLst/>
          </a:prstGeom>
        </p:spPr>
      </p:pic>
    </p:spTree>
    <p:extLst>
      <p:ext uri="{BB962C8B-B14F-4D97-AF65-F5344CB8AC3E}">
        <p14:creationId xmlns:p14="http://schemas.microsoft.com/office/powerpoint/2010/main" val="3852640404"/>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a:gsLst>
              <a:gs pos="78000">
                <a:schemeClr val="tx2">
                  <a:lumMod val="50000"/>
                </a:schemeClr>
              </a:gs>
              <a:gs pos="52000">
                <a:schemeClr val="tx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close up of a logo&#10;&#10;Description generated with very high confidence">
            <a:extLst>
              <a:ext uri="{FF2B5EF4-FFF2-40B4-BE49-F238E27FC236}">
                <a16:creationId xmlns:a16="http://schemas.microsoft.com/office/drawing/2014/main" id="{E00781B1-B39E-4A7D-B088-C4C4936C1D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78" t="26257" r="11839" b="27773"/>
          <a:stretch/>
        </p:blipFill>
        <p:spPr>
          <a:xfrm>
            <a:off x="382434" y="359201"/>
            <a:ext cx="2377440" cy="582279"/>
          </a:xfrm>
          <a:prstGeom prst="rect">
            <a:avLst/>
          </a:prstGeom>
        </p:spPr>
      </p:pic>
      <p:sp>
        <p:nvSpPr>
          <p:cNvPr id="11" name="Title 1"/>
          <p:cNvSpPr>
            <a:spLocks noGrp="1"/>
          </p:cNvSpPr>
          <p:nvPr>
            <p:ph type="ctrTitle" hasCustomPrompt="1"/>
          </p:nvPr>
        </p:nvSpPr>
        <p:spPr>
          <a:xfrm>
            <a:off x="407988" y="2736446"/>
            <a:ext cx="4484523"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a:t>Click to insert title</a:t>
            </a:r>
          </a:p>
        </p:txBody>
      </p:sp>
      <p:sp>
        <p:nvSpPr>
          <p:cNvPr id="12" name="Subtitle 2"/>
          <p:cNvSpPr>
            <a:spLocks noGrp="1"/>
          </p:cNvSpPr>
          <p:nvPr>
            <p:ph type="subTitle" idx="1" hasCustomPrompt="1"/>
          </p:nvPr>
        </p:nvSpPr>
        <p:spPr>
          <a:xfrm>
            <a:off x="407988" y="3600045"/>
            <a:ext cx="4484523" cy="791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6"/>
                </a:solidFill>
              </a:defRPr>
            </a:lvl1pPr>
          </a:lstStyle>
          <a:p>
            <a:pPr marL="0" lvl="0"/>
            <a:r>
              <a:rPr lang="en-US"/>
              <a:t>Click to insert presenter, location, and date</a:t>
            </a:r>
          </a:p>
        </p:txBody>
      </p:sp>
      <p:grpSp>
        <p:nvGrpSpPr>
          <p:cNvPr id="182" name="Group 181">
            <a:extLst>
              <a:ext uri="{FF2B5EF4-FFF2-40B4-BE49-F238E27FC236}">
                <a16:creationId xmlns:a16="http://schemas.microsoft.com/office/drawing/2014/main" id="{6B504BE2-F1A6-451D-B0E0-956B2A43A17B}"/>
              </a:ext>
            </a:extLst>
          </p:cNvPr>
          <p:cNvGrpSpPr/>
          <p:nvPr userDrawn="1"/>
        </p:nvGrpSpPr>
        <p:grpSpPr>
          <a:xfrm>
            <a:off x="4691063" y="0"/>
            <a:ext cx="7504112" cy="5046663"/>
            <a:chOff x="4691063" y="0"/>
            <a:chExt cx="7504112" cy="5046663"/>
          </a:xfrm>
        </p:grpSpPr>
        <p:sp>
          <p:nvSpPr>
            <p:cNvPr id="61" name="AutoShape 3">
              <a:extLst>
                <a:ext uri="{FF2B5EF4-FFF2-40B4-BE49-F238E27FC236}">
                  <a16:creationId xmlns:a16="http://schemas.microsoft.com/office/drawing/2014/main" id="{9CABB48D-D0CE-486A-A777-DACCD814758D}"/>
                </a:ext>
              </a:extLst>
            </p:cNvPr>
            <p:cNvSpPr>
              <a:spLocks noChangeAspect="1" noChangeArrowheads="1" noTextEdit="1"/>
            </p:cNvSpPr>
            <p:nvPr userDrawn="1"/>
          </p:nvSpPr>
          <p:spPr bwMode="auto">
            <a:xfrm>
              <a:off x="4694238" y="0"/>
              <a:ext cx="7497762" cy="5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
              <a:extLst>
                <a:ext uri="{FF2B5EF4-FFF2-40B4-BE49-F238E27FC236}">
                  <a16:creationId xmlns:a16="http://schemas.microsoft.com/office/drawing/2014/main" id="{15C74E84-DFF2-4836-889D-068FE0E25101}"/>
                </a:ext>
              </a:extLst>
            </p:cNvPr>
            <p:cNvSpPr>
              <a:spLocks noEditPoints="1"/>
            </p:cNvSpPr>
            <p:nvPr userDrawn="1"/>
          </p:nvSpPr>
          <p:spPr bwMode="auto">
            <a:xfrm>
              <a:off x="11061700" y="1663700"/>
              <a:ext cx="571500" cy="877888"/>
            </a:xfrm>
            <a:custGeom>
              <a:avLst/>
              <a:gdLst>
                <a:gd name="T0" fmla="*/ 0 w 190"/>
                <a:gd name="T1" fmla="*/ 0 h 299"/>
                <a:gd name="T2" fmla="*/ 7 w 190"/>
                <a:gd name="T3" fmla="*/ 7 h 299"/>
                <a:gd name="T4" fmla="*/ 15 w 190"/>
                <a:gd name="T5" fmla="*/ 7 h 299"/>
                <a:gd name="T6" fmla="*/ 22 w 190"/>
                <a:gd name="T7" fmla="*/ 0 h 299"/>
                <a:gd name="T8" fmla="*/ 15 w 190"/>
                <a:gd name="T9" fmla="*/ 7 h 299"/>
                <a:gd name="T10" fmla="*/ 30 w 190"/>
                <a:gd name="T11" fmla="*/ 0 h 299"/>
                <a:gd name="T12" fmla="*/ 37 w 190"/>
                <a:gd name="T13" fmla="*/ 7 h 299"/>
                <a:gd name="T14" fmla="*/ 45 w 190"/>
                <a:gd name="T15" fmla="*/ 7 h 299"/>
                <a:gd name="T16" fmla="*/ 52 w 190"/>
                <a:gd name="T17" fmla="*/ 0 h 299"/>
                <a:gd name="T18" fmla="*/ 45 w 190"/>
                <a:gd name="T19" fmla="*/ 7 h 299"/>
                <a:gd name="T20" fmla="*/ 60 w 190"/>
                <a:gd name="T21" fmla="*/ 0 h 299"/>
                <a:gd name="T22" fmla="*/ 67 w 190"/>
                <a:gd name="T23" fmla="*/ 7 h 299"/>
                <a:gd name="T24" fmla="*/ 75 w 190"/>
                <a:gd name="T25" fmla="*/ 7 h 299"/>
                <a:gd name="T26" fmla="*/ 82 w 190"/>
                <a:gd name="T27" fmla="*/ 0 h 299"/>
                <a:gd name="T28" fmla="*/ 75 w 190"/>
                <a:gd name="T29" fmla="*/ 7 h 299"/>
                <a:gd name="T30" fmla="*/ 89 w 190"/>
                <a:gd name="T31" fmla="*/ 0 h 299"/>
                <a:gd name="T32" fmla="*/ 97 w 190"/>
                <a:gd name="T33" fmla="*/ 7 h 299"/>
                <a:gd name="T34" fmla="*/ 104 w 190"/>
                <a:gd name="T35" fmla="*/ 7 h 299"/>
                <a:gd name="T36" fmla="*/ 112 w 190"/>
                <a:gd name="T37" fmla="*/ 2 h 299"/>
                <a:gd name="T38" fmla="*/ 104 w 190"/>
                <a:gd name="T39" fmla="*/ 7 h 299"/>
                <a:gd name="T40" fmla="*/ 120 w 190"/>
                <a:gd name="T41" fmla="*/ 3 h 299"/>
                <a:gd name="T42" fmla="*/ 125 w 190"/>
                <a:gd name="T43" fmla="*/ 12 h 299"/>
                <a:gd name="T44" fmla="*/ 132 w 190"/>
                <a:gd name="T45" fmla="*/ 15 h 299"/>
                <a:gd name="T46" fmla="*/ 142 w 190"/>
                <a:gd name="T47" fmla="*/ 12 h 299"/>
                <a:gd name="T48" fmla="*/ 132 w 190"/>
                <a:gd name="T49" fmla="*/ 15 h 299"/>
                <a:gd name="T50" fmla="*/ 148 w 190"/>
                <a:gd name="T51" fmla="*/ 16 h 299"/>
                <a:gd name="T52" fmla="*/ 151 w 190"/>
                <a:gd name="T53" fmla="*/ 27 h 299"/>
                <a:gd name="T54" fmla="*/ 156 w 190"/>
                <a:gd name="T55" fmla="*/ 32 h 299"/>
                <a:gd name="T56" fmla="*/ 166 w 190"/>
                <a:gd name="T57" fmla="*/ 33 h 299"/>
                <a:gd name="T58" fmla="*/ 156 w 190"/>
                <a:gd name="T59" fmla="*/ 32 h 299"/>
                <a:gd name="T60" fmla="*/ 171 w 190"/>
                <a:gd name="T61" fmla="*/ 39 h 299"/>
                <a:gd name="T62" fmla="*/ 170 w 190"/>
                <a:gd name="T63" fmla="*/ 49 h 299"/>
                <a:gd name="T64" fmla="*/ 174 w 190"/>
                <a:gd name="T65" fmla="*/ 56 h 299"/>
                <a:gd name="T66" fmla="*/ 182 w 190"/>
                <a:gd name="T67" fmla="*/ 60 h 299"/>
                <a:gd name="T68" fmla="*/ 174 w 190"/>
                <a:gd name="T69" fmla="*/ 56 h 299"/>
                <a:gd name="T70" fmla="*/ 185 w 190"/>
                <a:gd name="T71" fmla="*/ 68 h 299"/>
                <a:gd name="T72" fmla="*/ 181 w 190"/>
                <a:gd name="T73" fmla="*/ 77 h 299"/>
                <a:gd name="T74" fmla="*/ 183 w 190"/>
                <a:gd name="T75" fmla="*/ 85 h 299"/>
                <a:gd name="T76" fmla="*/ 190 w 190"/>
                <a:gd name="T77" fmla="*/ 92 h 299"/>
                <a:gd name="T78" fmla="*/ 183 w 190"/>
                <a:gd name="T79" fmla="*/ 85 h 299"/>
                <a:gd name="T80" fmla="*/ 184 w 190"/>
                <a:gd name="T81" fmla="*/ 291 h 299"/>
                <a:gd name="T82" fmla="*/ 190 w 190"/>
                <a:gd name="T83" fmla="*/ 299 h 299"/>
                <a:gd name="T84" fmla="*/ 184 w 190"/>
                <a:gd name="T85" fmla="*/ 283 h 299"/>
                <a:gd name="T86" fmla="*/ 190 w 190"/>
                <a:gd name="T87" fmla="*/ 275 h 299"/>
                <a:gd name="T88" fmla="*/ 184 w 190"/>
                <a:gd name="T89" fmla="*/ 283 h 299"/>
                <a:gd name="T90" fmla="*/ 184 w 190"/>
                <a:gd name="T91" fmla="*/ 259 h 299"/>
                <a:gd name="T92" fmla="*/ 190 w 190"/>
                <a:gd name="T93" fmla="*/ 267 h 299"/>
                <a:gd name="T94" fmla="*/ 184 w 190"/>
                <a:gd name="T95" fmla="*/ 124 h 299"/>
                <a:gd name="T96" fmla="*/ 190 w 190"/>
                <a:gd name="T97" fmla="*/ 116 h 299"/>
                <a:gd name="T98" fmla="*/ 184 w 190"/>
                <a:gd name="T99" fmla="*/ 124 h 299"/>
                <a:gd name="T100" fmla="*/ 184 w 190"/>
                <a:gd name="T101" fmla="*/ 100 h 299"/>
                <a:gd name="T102" fmla="*/ 190 w 190"/>
                <a:gd name="T103" fmla="*/ 10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299">
                  <a:moveTo>
                    <a:pt x="0" y="7"/>
                  </a:moveTo>
                  <a:cubicBezTo>
                    <a:pt x="0" y="0"/>
                    <a:pt x="0" y="0"/>
                    <a:pt x="0" y="0"/>
                  </a:cubicBezTo>
                  <a:cubicBezTo>
                    <a:pt x="7" y="0"/>
                    <a:pt x="7" y="0"/>
                    <a:pt x="7" y="0"/>
                  </a:cubicBezTo>
                  <a:cubicBezTo>
                    <a:pt x="7" y="7"/>
                    <a:pt x="7" y="7"/>
                    <a:pt x="7" y="7"/>
                  </a:cubicBezTo>
                  <a:lnTo>
                    <a:pt x="0" y="7"/>
                  </a:lnTo>
                  <a:close/>
                  <a:moveTo>
                    <a:pt x="15" y="7"/>
                  </a:moveTo>
                  <a:cubicBezTo>
                    <a:pt x="15" y="0"/>
                    <a:pt x="15" y="0"/>
                    <a:pt x="15" y="0"/>
                  </a:cubicBezTo>
                  <a:cubicBezTo>
                    <a:pt x="22" y="0"/>
                    <a:pt x="22" y="0"/>
                    <a:pt x="22" y="0"/>
                  </a:cubicBezTo>
                  <a:cubicBezTo>
                    <a:pt x="22" y="7"/>
                    <a:pt x="22" y="7"/>
                    <a:pt x="22" y="7"/>
                  </a:cubicBezTo>
                  <a:lnTo>
                    <a:pt x="15" y="7"/>
                  </a:lnTo>
                  <a:close/>
                  <a:moveTo>
                    <a:pt x="30" y="7"/>
                  </a:moveTo>
                  <a:cubicBezTo>
                    <a:pt x="30" y="0"/>
                    <a:pt x="30" y="0"/>
                    <a:pt x="30" y="0"/>
                  </a:cubicBezTo>
                  <a:cubicBezTo>
                    <a:pt x="37" y="0"/>
                    <a:pt x="37" y="0"/>
                    <a:pt x="37" y="0"/>
                  </a:cubicBezTo>
                  <a:cubicBezTo>
                    <a:pt x="37" y="7"/>
                    <a:pt x="37" y="7"/>
                    <a:pt x="37" y="7"/>
                  </a:cubicBezTo>
                  <a:lnTo>
                    <a:pt x="30" y="7"/>
                  </a:lnTo>
                  <a:close/>
                  <a:moveTo>
                    <a:pt x="45" y="7"/>
                  </a:moveTo>
                  <a:cubicBezTo>
                    <a:pt x="45" y="0"/>
                    <a:pt x="45" y="0"/>
                    <a:pt x="45" y="0"/>
                  </a:cubicBezTo>
                  <a:cubicBezTo>
                    <a:pt x="52" y="0"/>
                    <a:pt x="52" y="0"/>
                    <a:pt x="52" y="0"/>
                  </a:cubicBezTo>
                  <a:cubicBezTo>
                    <a:pt x="52" y="7"/>
                    <a:pt x="52" y="7"/>
                    <a:pt x="52" y="7"/>
                  </a:cubicBezTo>
                  <a:lnTo>
                    <a:pt x="45" y="7"/>
                  </a:lnTo>
                  <a:close/>
                  <a:moveTo>
                    <a:pt x="60" y="7"/>
                  </a:moveTo>
                  <a:cubicBezTo>
                    <a:pt x="60" y="0"/>
                    <a:pt x="60" y="0"/>
                    <a:pt x="60" y="0"/>
                  </a:cubicBezTo>
                  <a:cubicBezTo>
                    <a:pt x="67" y="0"/>
                    <a:pt x="67" y="0"/>
                    <a:pt x="67" y="0"/>
                  </a:cubicBezTo>
                  <a:cubicBezTo>
                    <a:pt x="67" y="7"/>
                    <a:pt x="67" y="7"/>
                    <a:pt x="67" y="7"/>
                  </a:cubicBezTo>
                  <a:lnTo>
                    <a:pt x="60" y="7"/>
                  </a:lnTo>
                  <a:close/>
                  <a:moveTo>
                    <a:pt x="75" y="7"/>
                  </a:moveTo>
                  <a:cubicBezTo>
                    <a:pt x="75" y="0"/>
                    <a:pt x="75" y="0"/>
                    <a:pt x="75" y="0"/>
                  </a:cubicBezTo>
                  <a:cubicBezTo>
                    <a:pt x="82" y="0"/>
                    <a:pt x="82" y="0"/>
                    <a:pt x="82" y="0"/>
                  </a:cubicBezTo>
                  <a:cubicBezTo>
                    <a:pt x="82" y="7"/>
                    <a:pt x="82" y="7"/>
                    <a:pt x="82" y="7"/>
                  </a:cubicBezTo>
                  <a:lnTo>
                    <a:pt x="75" y="7"/>
                  </a:lnTo>
                  <a:close/>
                  <a:moveTo>
                    <a:pt x="89" y="7"/>
                  </a:moveTo>
                  <a:cubicBezTo>
                    <a:pt x="89" y="0"/>
                    <a:pt x="89" y="0"/>
                    <a:pt x="89" y="0"/>
                  </a:cubicBezTo>
                  <a:cubicBezTo>
                    <a:pt x="97" y="0"/>
                    <a:pt x="97" y="0"/>
                    <a:pt x="97" y="0"/>
                  </a:cubicBezTo>
                  <a:cubicBezTo>
                    <a:pt x="97" y="7"/>
                    <a:pt x="97" y="7"/>
                    <a:pt x="97" y="7"/>
                  </a:cubicBezTo>
                  <a:lnTo>
                    <a:pt x="89" y="7"/>
                  </a:lnTo>
                  <a:close/>
                  <a:moveTo>
                    <a:pt x="104" y="7"/>
                  </a:moveTo>
                  <a:cubicBezTo>
                    <a:pt x="105" y="1"/>
                    <a:pt x="105" y="1"/>
                    <a:pt x="105" y="1"/>
                  </a:cubicBezTo>
                  <a:cubicBezTo>
                    <a:pt x="107" y="1"/>
                    <a:pt x="110" y="1"/>
                    <a:pt x="112" y="2"/>
                  </a:cubicBezTo>
                  <a:cubicBezTo>
                    <a:pt x="111" y="8"/>
                    <a:pt x="111" y="8"/>
                    <a:pt x="111" y="8"/>
                  </a:cubicBezTo>
                  <a:cubicBezTo>
                    <a:pt x="109" y="8"/>
                    <a:pt x="107" y="7"/>
                    <a:pt x="104" y="7"/>
                  </a:cubicBezTo>
                  <a:close/>
                  <a:moveTo>
                    <a:pt x="118" y="10"/>
                  </a:moveTo>
                  <a:cubicBezTo>
                    <a:pt x="120" y="3"/>
                    <a:pt x="120" y="3"/>
                    <a:pt x="120" y="3"/>
                  </a:cubicBezTo>
                  <a:cubicBezTo>
                    <a:pt x="122" y="4"/>
                    <a:pt x="125" y="5"/>
                    <a:pt x="127" y="6"/>
                  </a:cubicBezTo>
                  <a:cubicBezTo>
                    <a:pt x="125" y="12"/>
                    <a:pt x="125" y="12"/>
                    <a:pt x="125" y="12"/>
                  </a:cubicBezTo>
                  <a:cubicBezTo>
                    <a:pt x="123" y="11"/>
                    <a:pt x="121" y="10"/>
                    <a:pt x="118" y="10"/>
                  </a:cubicBezTo>
                  <a:close/>
                  <a:moveTo>
                    <a:pt x="132" y="15"/>
                  </a:moveTo>
                  <a:cubicBezTo>
                    <a:pt x="135" y="9"/>
                    <a:pt x="135" y="9"/>
                    <a:pt x="135" y="9"/>
                  </a:cubicBezTo>
                  <a:cubicBezTo>
                    <a:pt x="137" y="10"/>
                    <a:pt x="139" y="11"/>
                    <a:pt x="142" y="12"/>
                  </a:cubicBezTo>
                  <a:cubicBezTo>
                    <a:pt x="139" y="18"/>
                    <a:pt x="139" y="18"/>
                    <a:pt x="139" y="18"/>
                  </a:cubicBezTo>
                  <a:cubicBezTo>
                    <a:pt x="136" y="17"/>
                    <a:pt x="134" y="16"/>
                    <a:pt x="132" y="15"/>
                  </a:cubicBezTo>
                  <a:close/>
                  <a:moveTo>
                    <a:pt x="145" y="22"/>
                  </a:moveTo>
                  <a:cubicBezTo>
                    <a:pt x="148" y="16"/>
                    <a:pt x="148" y="16"/>
                    <a:pt x="148" y="16"/>
                  </a:cubicBezTo>
                  <a:cubicBezTo>
                    <a:pt x="150" y="18"/>
                    <a:pt x="152" y="20"/>
                    <a:pt x="154" y="21"/>
                  </a:cubicBezTo>
                  <a:cubicBezTo>
                    <a:pt x="151" y="27"/>
                    <a:pt x="151" y="27"/>
                    <a:pt x="151" y="27"/>
                  </a:cubicBezTo>
                  <a:cubicBezTo>
                    <a:pt x="149" y="25"/>
                    <a:pt x="147" y="23"/>
                    <a:pt x="145" y="22"/>
                  </a:cubicBezTo>
                  <a:close/>
                  <a:moveTo>
                    <a:pt x="156" y="32"/>
                  </a:moveTo>
                  <a:cubicBezTo>
                    <a:pt x="160" y="27"/>
                    <a:pt x="160" y="27"/>
                    <a:pt x="160" y="27"/>
                  </a:cubicBezTo>
                  <a:cubicBezTo>
                    <a:pt x="162" y="29"/>
                    <a:pt x="164" y="30"/>
                    <a:pt x="166" y="33"/>
                  </a:cubicBezTo>
                  <a:cubicBezTo>
                    <a:pt x="161" y="37"/>
                    <a:pt x="161" y="37"/>
                    <a:pt x="161" y="37"/>
                  </a:cubicBezTo>
                  <a:cubicBezTo>
                    <a:pt x="160" y="35"/>
                    <a:pt x="158" y="33"/>
                    <a:pt x="156" y="32"/>
                  </a:cubicBezTo>
                  <a:close/>
                  <a:moveTo>
                    <a:pt x="166" y="43"/>
                  </a:moveTo>
                  <a:cubicBezTo>
                    <a:pt x="171" y="39"/>
                    <a:pt x="171" y="39"/>
                    <a:pt x="171" y="39"/>
                  </a:cubicBezTo>
                  <a:cubicBezTo>
                    <a:pt x="172" y="41"/>
                    <a:pt x="174" y="43"/>
                    <a:pt x="175" y="46"/>
                  </a:cubicBezTo>
                  <a:cubicBezTo>
                    <a:pt x="170" y="49"/>
                    <a:pt x="170" y="49"/>
                    <a:pt x="170" y="49"/>
                  </a:cubicBezTo>
                  <a:cubicBezTo>
                    <a:pt x="169" y="47"/>
                    <a:pt x="167" y="45"/>
                    <a:pt x="166" y="43"/>
                  </a:cubicBezTo>
                  <a:close/>
                  <a:moveTo>
                    <a:pt x="174" y="56"/>
                  </a:moveTo>
                  <a:cubicBezTo>
                    <a:pt x="179" y="53"/>
                    <a:pt x="179" y="53"/>
                    <a:pt x="179" y="53"/>
                  </a:cubicBezTo>
                  <a:cubicBezTo>
                    <a:pt x="180" y="55"/>
                    <a:pt x="181" y="58"/>
                    <a:pt x="182" y="60"/>
                  </a:cubicBezTo>
                  <a:cubicBezTo>
                    <a:pt x="177" y="63"/>
                    <a:pt x="177" y="63"/>
                    <a:pt x="177" y="63"/>
                  </a:cubicBezTo>
                  <a:cubicBezTo>
                    <a:pt x="176" y="60"/>
                    <a:pt x="175" y="58"/>
                    <a:pt x="174" y="56"/>
                  </a:cubicBezTo>
                  <a:close/>
                  <a:moveTo>
                    <a:pt x="179" y="70"/>
                  </a:moveTo>
                  <a:cubicBezTo>
                    <a:pt x="185" y="68"/>
                    <a:pt x="185" y="68"/>
                    <a:pt x="185" y="68"/>
                  </a:cubicBezTo>
                  <a:cubicBezTo>
                    <a:pt x="186" y="70"/>
                    <a:pt x="187" y="73"/>
                    <a:pt x="187" y="76"/>
                  </a:cubicBezTo>
                  <a:cubicBezTo>
                    <a:pt x="181" y="77"/>
                    <a:pt x="181" y="77"/>
                    <a:pt x="181" y="77"/>
                  </a:cubicBezTo>
                  <a:cubicBezTo>
                    <a:pt x="181" y="75"/>
                    <a:pt x="180" y="72"/>
                    <a:pt x="179" y="70"/>
                  </a:cubicBezTo>
                  <a:close/>
                  <a:moveTo>
                    <a:pt x="183" y="85"/>
                  </a:moveTo>
                  <a:cubicBezTo>
                    <a:pt x="189" y="84"/>
                    <a:pt x="189" y="84"/>
                    <a:pt x="189" y="84"/>
                  </a:cubicBezTo>
                  <a:cubicBezTo>
                    <a:pt x="189" y="86"/>
                    <a:pt x="190" y="89"/>
                    <a:pt x="190" y="92"/>
                  </a:cubicBezTo>
                  <a:cubicBezTo>
                    <a:pt x="183" y="92"/>
                    <a:pt x="183" y="92"/>
                    <a:pt x="183" y="92"/>
                  </a:cubicBezTo>
                  <a:cubicBezTo>
                    <a:pt x="183" y="90"/>
                    <a:pt x="183" y="87"/>
                    <a:pt x="183" y="85"/>
                  </a:cubicBezTo>
                  <a:close/>
                  <a:moveTo>
                    <a:pt x="184" y="299"/>
                  </a:moveTo>
                  <a:cubicBezTo>
                    <a:pt x="184" y="291"/>
                    <a:pt x="184" y="291"/>
                    <a:pt x="184" y="291"/>
                  </a:cubicBezTo>
                  <a:cubicBezTo>
                    <a:pt x="190" y="291"/>
                    <a:pt x="190" y="291"/>
                    <a:pt x="190" y="291"/>
                  </a:cubicBezTo>
                  <a:cubicBezTo>
                    <a:pt x="190" y="299"/>
                    <a:pt x="190" y="299"/>
                    <a:pt x="190" y="299"/>
                  </a:cubicBezTo>
                  <a:lnTo>
                    <a:pt x="184" y="299"/>
                  </a:lnTo>
                  <a:close/>
                  <a:moveTo>
                    <a:pt x="184" y="283"/>
                  </a:moveTo>
                  <a:cubicBezTo>
                    <a:pt x="184" y="275"/>
                    <a:pt x="184" y="275"/>
                    <a:pt x="184" y="275"/>
                  </a:cubicBezTo>
                  <a:cubicBezTo>
                    <a:pt x="190" y="275"/>
                    <a:pt x="190" y="275"/>
                    <a:pt x="190" y="275"/>
                  </a:cubicBezTo>
                  <a:cubicBezTo>
                    <a:pt x="190" y="283"/>
                    <a:pt x="190" y="283"/>
                    <a:pt x="190" y="283"/>
                  </a:cubicBezTo>
                  <a:lnTo>
                    <a:pt x="184" y="283"/>
                  </a:lnTo>
                  <a:close/>
                  <a:moveTo>
                    <a:pt x="184" y="267"/>
                  </a:moveTo>
                  <a:cubicBezTo>
                    <a:pt x="184" y="259"/>
                    <a:pt x="184" y="259"/>
                    <a:pt x="184" y="259"/>
                  </a:cubicBezTo>
                  <a:cubicBezTo>
                    <a:pt x="190" y="259"/>
                    <a:pt x="190" y="259"/>
                    <a:pt x="190" y="259"/>
                  </a:cubicBezTo>
                  <a:cubicBezTo>
                    <a:pt x="190" y="267"/>
                    <a:pt x="190" y="267"/>
                    <a:pt x="190" y="267"/>
                  </a:cubicBezTo>
                  <a:lnTo>
                    <a:pt x="184" y="267"/>
                  </a:lnTo>
                  <a:close/>
                  <a:moveTo>
                    <a:pt x="184" y="124"/>
                  </a:moveTo>
                  <a:cubicBezTo>
                    <a:pt x="184" y="116"/>
                    <a:pt x="184" y="116"/>
                    <a:pt x="184" y="116"/>
                  </a:cubicBezTo>
                  <a:cubicBezTo>
                    <a:pt x="190" y="116"/>
                    <a:pt x="190" y="116"/>
                    <a:pt x="190" y="116"/>
                  </a:cubicBezTo>
                  <a:cubicBezTo>
                    <a:pt x="190" y="124"/>
                    <a:pt x="190" y="124"/>
                    <a:pt x="190" y="124"/>
                  </a:cubicBezTo>
                  <a:lnTo>
                    <a:pt x="184" y="124"/>
                  </a:lnTo>
                  <a:close/>
                  <a:moveTo>
                    <a:pt x="184" y="108"/>
                  </a:moveTo>
                  <a:cubicBezTo>
                    <a:pt x="184" y="100"/>
                    <a:pt x="184" y="100"/>
                    <a:pt x="184" y="100"/>
                  </a:cubicBezTo>
                  <a:cubicBezTo>
                    <a:pt x="190" y="100"/>
                    <a:pt x="190" y="100"/>
                    <a:pt x="190" y="100"/>
                  </a:cubicBezTo>
                  <a:cubicBezTo>
                    <a:pt x="190" y="108"/>
                    <a:pt x="190" y="108"/>
                    <a:pt x="190" y="108"/>
                  </a:cubicBezTo>
                  <a:lnTo>
                    <a:pt x="184" y="108"/>
                  </a:lnTo>
                  <a:close/>
                </a:path>
              </a:pathLst>
            </a:cu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442CE03F-9144-461E-B9DE-3DE0EC900E74}"/>
                </a:ext>
              </a:extLst>
            </p:cNvPr>
            <p:cNvSpPr>
              <a:spLocks noEditPoints="1"/>
            </p:cNvSpPr>
            <p:nvPr userDrawn="1"/>
          </p:nvSpPr>
          <p:spPr bwMode="auto">
            <a:xfrm>
              <a:off x="10363200" y="801688"/>
              <a:ext cx="530225" cy="876300"/>
            </a:xfrm>
            <a:custGeom>
              <a:avLst/>
              <a:gdLst>
                <a:gd name="T0" fmla="*/ 153 w 176"/>
                <a:gd name="T1" fmla="*/ 293 h 299"/>
                <a:gd name="T2" fmla="*/ 176 w 176"/>
                <a:gd name="T3" fmla="*/ 299 h 299"/>
                <a:gd name="T4" fmla="*/ 176 w 176"/>
                <a:gd name="T5" fmla="*/ 293 h 299"/>
                <a:gd name="T6" fmla="*/ 138 w 176"/>
                <a:gd name="T7" fmla="*/ 299 h 299"/>
                <a:gd name="T8" fmla="*/ 146 w 176"/>
                <a:gd name="T9" fmla="*/ 299 h 299"/>
                <a:gd name="T10" fmla="*/ 123 w 176"/>
                <a:gd name="T11" fmla="*/ 293 h 299"/>
                <a:gd name="T12" fmla="*/ 116 w 176"/>
                <a:gd name="T13" fmla="*/ 299 h 299"/>
                <a:gd name="T14" fmla="*/ 116 w 176"/>
                <a:gd name="T15" fmla="*/ 293 h 299"/>
                <a:gd name="T16" fmla="*/ 93 w 176"/>
                <a:gd name="T17" fmla="*/ 299 h 299"/>
                <a:gd name="T18" fmla="*/ 101 w 176"/>
                <a:gd name="T19" fmla="*/ 299 h 299"/>
                <a:gd name="T20" fmla="*/ 79 w 176"/>
                <a:gd name="T21" fmla="*/ 291 h 299"/>
                <a:gd name="T22" fmla="*/ 70 w 176"/>
                <a:gd name="T23" fmla="*/ 296 h 299"/>
                <a:gd name="T24" fmla="*/ 72 w 176"/>
                <a:gd name="T25" fmla="*/ 290 h 299"/>
                <a:gd name="T26" fmla="*/ 48 w 176"/>
                <a:gd name="T27" fmla="*/ 287 h 299"/>
                <a:gd name="T28" fmla="*/ 55 w 176"/>
                <a:gd name="T29" fmla="*/ 291 h 299"/>
                <a:gd name="T30" fmla="*/ 39 w 176"/>
                <a:gd name="T31" fmla="*/ 273 h 299"/>
                <a:gd name="T32" fmla="*/ 30 w 176"/>
                <a:gd name="T33" fmla="*/ 273 h 299"/>
                <a:gd name="T34" fmla="*/ 34 w 176"/>
                <a:gd name="T35" fmla="*/ 268 h 299"/>
                <a:gd name="T36" fmla="*/ 15 w 176"/>
                <a:gd name="T37" fmla="*/ 254 h 299"/>
                <a:gd name="T38" fmla="*/ 19 w 176"/>
                <a:gd name="T39" fmla="*/ 260 h 299"/>
                <a:gd name="T40" fmla="*/ 13 w 176"/>
                <a:gd name="T41" fmla="*/ 237 h 299"/>
                <a:gd name="T42" fmla="*/ 5 w 176"/>
                <a:gd name="T43" fmla="*/ 232 h 299"/>
                <a:gd name="T44" fmla="*/ 11 w 176"/>
                <a:gd name="T45" fmla="*/ 229 h 299"/>
                <a:gd name="T46" fmla="*/ 1 w 176"/>
                <a:gd name="T47" fmla="*/ 207 h 299"/>
                <a:gd name="T48" fmla="*/ 1 w 176"/>
                <a:gd name="T49" fmla="*/ 215 h 299"/>
                <a:gd name="T50" fmla="*/ 0 w 176"/>
                <a:gd name="T51" fmla="*/ 191 h 299"/>
                <a:gd name="T52" fmla="*/ 7 w 176"/>
                <a:gd name="T53" fmla="*/ 183 h 299"/>
                <a:gd name="T54" fmla="*/ 7 w 176"/>
                <a:gd name="T55" fmla="*/ 175 h 299"/>
                <a:gd name="T56" fmla="*/ 0 w 176"/>
                <a:gd name="T57" fmla="*/ 167 h 299"/>
                <a:gd name="T58" fmla="*/ 7 w 176"/>
                <a:gd name="T59" fmla="*/ 167 h 299"/>
                <a:gd name="T60" fmla="*/ 0 w 176"/>
                <a:gd name="T61" fmla="*/ 143 h 299"/>
                <a:gd name="T62" fmla="*/ 7 w 176"/>
                <a:gd name="T63" fmla="*/ 135 h 299"/>
                <a:gd name="T64" fmla="*/ 7 w 176"/>
                <a:gd name="T65" fmla="*/ 127 h 299"/>
                <a:gd name="T66" fmla="*/ 0 w 176"/>
                <a:gd name="T67" fmla="*/ 120 h 299"/>
                <a:gd name="T68" fmla="*/ 7 w 176"/>
                <a:gd name="T69" fmla="*/ 120 h 299"/>
                <a:gd name="T70" fmla="*/ 0 w 176"/>
                <a:gd name="T71" fmla="*/ 96 h 299"/>
                <a:gd name="T72" fmla="*/ 7 w 176"/>
                <a:gd name="T73" fmla="*/ 88 h 299"/>
                <a:gd name="T74" fmla="*/ 7 w 176"/>
                <a:gd name="T75" fmla="*/ 80 h 299"/>
                <a:gd name="T76" fmla="*/ 0 w 176"/>
                <a:gd name="T77" fmla="*/ 72 h 299"/>
                <a:gd name="T78" fmla="*/ 7 w 176"/>
                <a:gd name="T79" fmla="*/ 72 h 299"/>
                <a:gd name="T80" fmla="*/ 0 w 176"/>
                <a:gd name="T81" fmla="*/ 48 h 299"/>
                <a:gd name="T82" fmla="*/ 7 w 176"/>
                <a:gd name="T83" fmla="*/ 40 h 299"/>
                <a:gd name="T84" fmla="*/ 7 w 176"/>
                <a:gd name="T85" fmla="*/ 32 h 299"/>
                <a:gd name="T86" fmla="*/ 0 w 176"/>
                <a:gd name="T87" fmla="*/ 24 h 299"/>
                <a:gd name="T88" fmla="*/ 7 w 176"/>
                <a:gd name="T89" fmla="*/ 24 h 299"/>
                <a:gd name="T90" fmla="*/ 0 w 176"/>
                <a:gd name="T91"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299">
                  <a:moveTo>
                    <a:pt x="161" y="299"/>
                  </a:moveTo>
                  <a:cubicBezTo>
                    <a:pt x="153" y="299"/>
                    <a:pt x="153" y="299"/>
                    <a:pt x="153" y="299"/>
                  </a:cubicBezTo>
                  <a:cubicBezTo>
                    <a:pt x="153" y="293"/>
                    <a:pt x="153" y="293"/>
                    <a:pt x="153" y="293"/>
                  </a:cubicBezTo>
                  <a:cubicBezTo>
                    <a:pt x="161" y="293"/>
                    <a:pt x="161" y="293"/>
                    <a:pt x="161" y="293"/>
                  </a:cubicBezTo>
                  <a:lnTo>
                    <a:pt x="161" y="299"/>
                  </a:lnTo>
                  <a:close/>
                  <a:moveTo>
                    <a:pt x="176" y="299"/>
                  </a:moveTo>
                  <a:cubicBezTo>
                    <a:pt x="169" y="299"/>
                    <a:pt x="169" y="299"/>
                    <a:pt x="169" y="299"/>
                  </a:cubicBezTo>
                  <a:cubicBezTo>
                    <a:pt x="169" y="293"/>
                    <a:pt x="169" y="293"/>
                    <a:pt x="169" y="293"/>
                  </a:cubicBezTo>
                  <a:cubicBezTo>
                    <a:pt x="176" y="293"/>
                    <a:pt x="176" y="293"/>
                    <a:pt x="176" y="293"/>
                  </a:cubicBezTo>
                  <a:lnTo>
                    <a:pt x="176" y="299"/>
                  </a:lnTo>
                  <a:close/>
                  <a:moveTo>
                    <a:pt x="146" y="299"/>
                  </a:moveTo>
                  <a:cubicBezTo>
                    <a:pt x="138" y="299"/>
                    <a:pt x="138" y="299"/>
                    <a:pt x="138" y="299"/>
                  </a:cubicBezTo>
                  <a:cubicBezTo>
                    <a:pt x="138" y="293"/>
                    <a:pt x="138" y="293"/>
                    <a:pt x="138" y="293"/>
                  </a:cubicBezTo>
                  <a:cubicBezTo>
                    <a:pt x="146" y="293"/>
                    <a:pt x="146" y="293"/>
                    <a:pt x="146" y="293"/>
                  </a:cubicBezTo>
                  <a:lnTo>
                    <a:pt x="146" y="299"/>
                  </a:lnTo>
                  <a:close/>
                  <a:moveTo>
                    <a:pt x="131" y="299"/>
                  </a:moveTo>
                  <a:cubicBezTo>
                    <a:pt x="123" y="299"/>
                    <a:pt x="123" y="299"/>
                    <a:pt x="123" y="299"/>
                  </a:cubicBezTo>
                  <a:cubicBezTo>
                    <a:pt x="123" y="293"/>
                    <a:pt x="123" y="293"/>
                    <a:pt x="123" y="293"/>
                  </a:cubicBezTo>
                  <a:cubicBezTo>
                    <a:pt x="131" y="293"/>
                    <a:pt x="131" y="293"/>
                    <a:pt x="131" y="293"/>
                  </a:cubicBezTo>
                  <a:lnTo>
                    <a:pt x="131" y="299"/>
                  </a:lnTo>
                  <a:close/>
                  <a:moveTo>
                    <a:pt x="116" y="299"/>
                  </a:moveTo>
                  <a:cubicBezTo>
                    <a:pt x="108" y="299"/>
                    <a:pt x="108" y="299"/>
                    <a:pt x="108" y="299"/>
                  </a:cubicBezTo>
                  <a:cubicBezTo>
                    <a:pt x="108" y="293"/>
                    <a:pt x="108" y="293"/>
                    <a:pt x="108" y="293"/>
                  </a:cubicBezTo>
                  <a:cubicBezTo>
                    <a:pt x="116" y="293"/>
                    <a:pt x="116" y="293"/>
                    <a:pt x="116" y="293"/>
                  </a:cubicBezTo>
                  <a:lnTo>
                    <a:pt x="116" y="299"/>
                  </a:lnTo>
                  <a:close/>
                  <a:moveTo>
                    <a:pt x="101" y="299"/>
                  </a:moveTo>
                  <a:cubicBezTo>
                    <a:pt x="93" y="299"/>
                    <a:pt x="93" y="299"/>
                    <a:pt x="93" y="299"/>
                  </a:cubicBezTo>
                  <a:cubicBezTo>
                    <a:pt x="93" y="293"/>
                    <a:pt x="93" y="293"/>
                    <a:pt x="93" y="293"/>
                  </a:cubicBezTo>
                  <a:cubicBezTo>
                    <a:pt x="101" y="293"/>
                    <a:pt x="101" y="293"/>
                    <a:pt x="101" y="293"/>
                  </a:cubicBezTo>
                  <a:lnTo>
                    <a:pt x="101" y="299"/>
                  </a:lnTo>
                  <a:close/>
                  <a:moveTo>
                    <a:pt x="85" y="299"/>
                  </a:moveTo>
                  <a:cubicBezTo>
                    <a:pt x="83" y="299"/>
                    <a:pt x="80" y="298"/>
                    <a:pt x="78" y="298"/>
                  </a:cubicBezTo>
                  <a:cubicBezTo>
                    <a:pt x="79" y="291"/>
                    <a:pt x="79" y="291"/>
                    <a:pt x="79" y="291"/>
                  </a:cubicBezTo>
                  <a:cubicBezTo>
                    <a:pt x="81" y="292"/>
                    <a:pt x="83" y="292"/>
                    <a:pt x="86" y="292"/>
                  </a:cubicBezTo>
                  <a:lnTo>
                    <a:pt x="85" y="299"/>
                  </a:lnTo>
                  <a:close/>
                  <a:moveTo>
                    <a:pt x="70" y="296"/>
                  </a:moveTo>
                  <a:cubicBezTo>
                    <a:pt x="68" y="296"/>
                    <a:pt x="65" y="295"/>
                    <a:pt x="63" y="294"/>
                  </a:cubicBezTo>
                  <a:cubicBezTo>
                    <a:pt x="65" y="288"/>
                    <a:pt x="65" y="288"/>
                    <a:pt x="65" y="288"/>
                  </a:cubicBezTo>
                  <a:cubicBezTo>
                    <a:pt x="67" y="288"/>
                    <a:pt x="69" y="289"/>
                    <a:pt x="72" y="290"/>
                  </a:cubicBezTo>
                  <a:lnTo>
                    <a:pt x="70" y="296"/>
                  </a:lnTo>
                  <a:close/>
                  <a:moveTo>
                    <a:pt x="55" y="291"/>
                  </a:moveTo>
                  <a:cubicBezTo>
                    <a:pt x="53" y="290"/>
                    <a:pt x="51" y="289"/>
                    <a:pt x="48" y="287"/>
                  </a:cubicBezTo>
                  <a:cubicBezTo>
                    <a:pt x="51" y="281"/>
                    <a:pt x="51" y="281"/>
                    <a:pt x="51" y="281"/>
                  </a:cubicBezTo>
                  <a:cubicBezTo>
                    <a:pt x="54" y="283"/>
                    <a:pt x="56" y="284"/>
                    <a:pt x="58" y="285"/>
                  </a:cubicBezTo>
                  <a:lnTo>
                    <a:pt x="55" y="291"/>
                  </a:lnTo>
                  <a:close/>
                  <a:moveTo>
                    <a:pt x="42" y="283"/>
                  </a:moveTo>
                  <a:cubicBezTo>
                    <a:pt x="40" y="281"/>
                    <a:pt x="38" y="280"/>
                    <a:pt x="36" y="278"/>
                  </a:cubicBezTo>
                  <a:cubicBezTo>
                    <a:pt x="39" y="273"/>
                    <a:pt x="39" y="273"/>
                    <a:pt x="39" y="273"/>
                  </a:cubicBezTo>
                  <a:cubicBezTo>
                    <a:pt x="41" y="274"/>
                    <a:pt x="43" y="276"/>
                    <a:pt x="45" y="277"/>
                  </a:cubicBezTo>
                  <a:lnTo>
                    <a:pt x="42" y="283"/>
                  </a:lnTo>
                  <a:close/>
                  <a:moveTo>
                    <a:pt x="30" y="273"/>
                  </a:moveTo>
                  <a:cubicBezTo>
                    <a:pt x="28" y="271"/>
                    <a:pt x="26" y="269"/>
                    <a:pt x="24" y="267"/>
                  </a:cubicBezTo>
                  <a:cubicBezTo>
                    <a:pt x="29" y="262"/>
                    <a:pt x="29" y="262"/>
                    <a:pt x="29" y="262"/>
                  </a:cubicBezTo>
                  <a:cubicBezTo>
                    <a:pt x="31" y="264"/>
                    <a:pt x="32" y="266"/>
                    <a:pt x="34" y="268"/>
                  </a:cubicBezTo>
                  <a:lnTo>
                    <a:pt x="30" y="273"/>
                  </a:lnTo>
                  <a:close/>
                  <a:moveTo>
                    <a:pt x="19" y="260"/>
                  </a:moveTo>
                  <a:cubicBezTo>
                    <a:pt x="18" y="258"/>
                    <a:pt x="16" y="256"/>
                    <a:pt x="15" y="254"/>
                  </a:cubicBezTo>
                  <a:cubicBezTo>
                    <a:pt x="20" y="250"/>
                    <a:pt x="20" y="250"/>
                    <a:pt x="20" y="250"/>
                  </a:cubicBezTo>
                  <a:cubicBezTo>
                    <a:pt x="21" y="252"/>
                    <a:pt x="23" y="254"/>
                    <a:pt x="24" y="256"/>
                  </a:cubicBezTo>
                  <a:lnTo>
                    <a:pt x="19" y="260"/>
                  </a:lnTo>
                  <a:close/>
                  <a:moveTo>
                    <a:pt x="11" y="247"/>
                  </a:moveTo>
                  <a:cubicBezTo>
                    <a:pt x="10" y="244"/>
                    <a:pt x="9" y="242"/>
                    <a:pt x="8" y="239"/>
                  </a:cubicBezTo>
                  <a:cubicBezTo>
                    <a:pt x="13" y="237"/>
                    <a:pt x="13" y="237"/>
                    <a:pt x="13" y="237"/>
                  </a:cubicBezTo>
                  <a:cubicBezTo>
                    <a:pt x="14" y="239"/>
                    <a:pt x="15" y="241"/>
                    <a:pt x="16" y="244"/>
                  </a:cubicBezTo>
                  <a:lnTo>
                    <a:pt x="11" y="247"/>
                  </a:lnTo>
                  <a:close/>
                  <a:moveTo>
                    <a:pt x="5" y="232"/>
                  </a:moveTo>
                  <a:cubicBezTo>
                    <a:pt x="4" y="229"/>
                    <a:pt x="3" y="226"/>
                    <a:pt x="3" y="224"/>
                  </a:cubicBezTo>
                  <a:cubicBezTo>
                    <a:pt x="9" y="222"/>
                    <a:pt x="9" y="222"/>
                    <a:pt x="9" y="222"/>
                  </a:cubicBezTo>
                  <a:cubicBezTo>
                    <a:pt x="9" y="225"/>
                    <a:pt x="10" y="227"/>
                    <a:pt x="11" y="229"/>
                  </a:cubicBezTo>
                  <a:lnTo>
                    <a:pt x="5" y="232"/>
                  </a:lnTo>
                  <a:close/>
                  <a:moveTo>
                    <a:pt x="1" y="215"/>
                  </a:moveTo>
                  <a:cubicBezTo>
                    <a:pt x="1" y="213"/>
                    <a:pt x="1" y="210"/>
                    <a:pt x="1" y="207"/>
                  </a:cubicBezTo>
                  <a:cubicBezTo>
                    <a:pt x="7" y="207"/>
                    <a:pt x="7" y="207"/>
                    <a:pt x="7" y="207"/>
                  </a:cubicBezTo>
                  <a:cubicBezTo>
                    <a:pt x="7" y="209"/>
                    <a:pt x="7" y="212"/>
                    <a:pt x="8" y="215"/>
                  </a:cubicBezTo>
                  <a:lnTo>
                    <a:pt x="1" y="215"/>
                  </a:lnTo>
                  <a:close/>
                  <a:moveTo>
                    <a:pt x="7" y="199"/>
                  </a:moveTo>
                  <a:cubicBezTo>
                    <a:pt x="0" y="199"/>
                    <a:pt x="0" y="199"/>
                    <a:pt x="0" y="199"/>
                  </a:cubicBezTo>
                  <a:cubicBezTo>
                    <a:pt x="0" y="191"/>
                    <a:pt x="0" y="191"/>
                    <a:pt x="0" y="191"/>
                  </a:cubicBezTo>
                  <a:cubicBezTo>
                    <a:pt x="7" y="191"/>
                    <a:pt x="7" y="191"/>
                    <a:pt x="7" y="191"/>
                  </a:cubicBezTo>
                  <a:lnTo>
                    <a:pt x="7" y="199"/>
                  </a:lnTo>
                  <a:close/>
                  <a:moveTo>
                    <a:pt x="7" y="183"/>
                  </a:moveTo>
                  <a:cubicBezTo>
                    <a:pt x="0" y="183"/>
                    <a:pt x="0" y="183"/>
                    <a:pt x="0" y="183"/>
                  </a:cubicBezTo>
                  <a:cubicBezTo>
                    <a:pt x="0" y="175"/>
                    <a:pt x="0" y="175"/>
                    <a:pt x="0" y="175"/>
                  </a:cubicBezTo>
                  <a:cubicBezTo>
                    <a:pt x="7" y="175"/>
                    <a:pt x="7" y="175"/>
                    <a:pt x="7" y="175"/>
                  </a:cubicBezTo>
                  <a:lnTo>
                    <a:pt x="7" y="183"/>
                  </a:lnTo>
                  <a:close/>
                  <a:moveTo>
                    <a:pt x="7" y="167"/>
                  </a:moveTo>
                  <a:cubicBezTo>
                    <a:pt x="0" y="167"/>
                    <a:pt x="0" y="167"/>
                    <a:pt x="0" y="167"/>
                  </a:cubicBezTo>
                  <a:cubicBezTo>
                    <a:pt x="0" y="159"/>
                    <a:pt x="0" y="159"/>
                    <a:pt x="0" y="159"/>
                  </a:cubicBezTo>
                  <a:cubicBezTo>
                    <a:pt x="7" y="159"/>
                    <a:pt x="7" y="159"/>
                    <a:pt x="7" y="159"/>
                  </a:cubicBezTo>
                  <a:lnTo>
                    <a:pt x="7" y="167"/>
                  </a:lnTo>
                  <a:close/>
                  <a:moveTo>
                    <a:pt x="7" y="151"/>
                  </a:moveTo>
                  <a:cubicBezTo>
                    <a:pt x="0" y="151"/>
                    <a:pt x="0" y="151"/>
                    <a:pt x="0" y="151"/>
                  </a:cubicBezTo>
                  <a:cubicBezTo>
                    <a:pt x="0" y="143"/>
                    <a:pt x="0" y="143"/>
                    <a:pt x="0" y="143"/>
                  </a:cubicBezTo>
                  <a:cubicBezTo>
                    <a:pt x="7" y="143"/>
                    <a:pt x="7" y="143"/>
                    <a:pt x="7" y="143"/>
                  </a:cubicBezTo>
                  <a:lnTo>
                    <a:pt x="7" y="151"/>
                  </a:lnTo>
                  <a:close/>
                  <a:moveTo>
                    <a:pt x="7" y="135"/>
                  </a:moveTo>
                  <a:cubicBezTo>
                    <a:pt x="0" y="135"/>
                    <a:pt x="0" y="135"/>
                    <a:pt x="0" y="135"/>
                  </a:cubicBezTo>
                  <a:cubicBezTo>
                    <a:pt x="0" y="127"/>
                    <a:pt x="0" y="127"/>
                    <a:pt x="0" y="127"/>
                  </a:cubicBezTo>
                  <a:cubicBezTo>
                    <a:pt x="7" y="127"/>
                    <a:pt x="7" y="127"/>
                    <a:pt x="7" y="127"/>
                  </a:cubicBezTo>
                  <a:lnTo>
                    <a:pt x="7" y="135"/>
                  </a:lnTo>
                  <a:close/>
                  <a:moveTo>
                    <a:pt x="7" y="120"/>
                  </a:moveTo>
                  <a:cubicBezTo>
                    <a:pt x="0" y="120"/>
                    <a:pt x="0" y="120"/>
                    <a:pt x="0" y="120"/>
                  </a:cubicBezTo>
                  <a:cubicBezTo>
                    <a:pt x="0" y="112"/>
                    <a:pt x="0" y="112"/>
                    <a:pt x="0" y="112"/>
                  </a:cubicBezTo>
                  <a:cubicBezTo>
                    <a:pt x="7" y="112"/>
                    <a:pt x="7" y="112"/>
                    <a:pt x="7" y="112"/>
                  </a:cubicBezTo>
                  <a:lnTo>
                    <a:pt x="7" y="120"/>
                  </a:lnTo>
                  <a:close/>
                  <a:moveTo>
                    <a:pt x="7" y="104"/>
                  </a:moveTo>
                  <a:cubicBezTo>
                    <a:pt x="0" y="104"/>
                    <a:pt x="0" y="104"/>
                    <a:pt x="0" y="104"/>
                  </a:cubicBezTo>
                  <a:cubicBezTo>
                    <a:pt x="0" y="96"/>
                    <a:pt x="0" y="96"/>
                    <a:pt x="0" y="96"/>
                  </a:cubicBezTo>
                  <a:cubicBezTo>
                    <a:pt x="7" y="96"/>
                    <a:pt x="7" y="96"/>
                    <a:pt x="7" y="96"/>
                  </a:cubicBezTo>
                  <a:lnTo>
                    <a:pt x="7" y="104"/>
                  </a:lnTo>
                  <a:close/>
                  <a:moveTo>
                    <a:pt x="7" y="88"/>
                  </a:moveTo>
                  <a:cubicBezTo>
                    <a:pt x="0" y="88"/>
                    <a:pt x="0" y="88"/>
                    <a:pt x="0" y="88"/>
                  </a:cubicBezTo>
                  <a:cubicBezTo>
                    <a:pt x="0" y="80"/>
                    <a:pt x="0" y="80"/>
                    <a:pt x="0" y="80"/>
                  </a:cubicBezTo>
                  <a:cubicBezTo>
                    <a:pt x="7" y="80"/>
                    <a:pt x="7" y="80"/>
                    <a:pt x="7" y="80"/>
                  </a:cubicBezTo>
                  <a:lnTo>
                    <a:pt x="7" y="88"/>
                  </a:lnTo>
                  <a:close/>
                  <a:moveTo>
                    <a:pt x="7" y="72"/>
                  </a:moveTo>
                  <a:cubicBezTo>
                    <a:pt x="0" y="72"/>
                    <a:pt x="0" y="72"/>
                    <a:pt x="0" y="72"/>
                  </a:cubicBezTo>
                  <a:cubicBezTo>
                    <a:pt x="0" y="64"/>
                    <a:pt x="0" y="64"/>
                    <a:pt x="0" y="64"/>
                  </a:cubicBezTo>
                  <a:cubicBezTo>
                    <a:pt x="7" y="64"/>
                    <a:pt x="7" y="64"/>
                    <a:pt x="7" y="64"/>
                  </a:cubicBezTo>
                  <a:lnTo>
                    <a:pt x="7" y="72"/>
                  </a:lnTo>
                  <a:close/>
                  <a:moveTo>
                    <a:pt x="7" y="56"/>
                  </a:moveTo>
                  <a:cubicBezTo>
                    <a:pt x="0" y="56"/>
                    <a:pt x="0" y="56"/>
                    <a:pt x="0" y="56"/>
                  </a:cubicBezTo>
                  <a:cubicBezTo>
                    <a:pt x="0" y="48"/>
                    <a:pt x="0" y="48"/>
                    <a:pt x="0" y="48"/>
                  </a:cubicBezTo>
                  <a:cubicBezTo>
                    <a:pt x="7" y="48"/>
                    <a:pt x="7" y="48"/>
                    <a:pt x="7" y="48"/>
                  </a:cubicBezTo>
                  <a:lnTo>
                    <a:pt x="7" y="56"/>
                  </a:lnTo>
                  <a:close/>
                  <a:moveTo>
                    <a:pt x="7" y="40"/>
                  </a:moveTo>
                  <a:cubicBezTo>
                    <a:pt x="0" y="40"/>
                    <a:pt x="0" y="40"/>
                    <a:pt x="0" y="40"/>
                  </a:cubicBezTo>
                  <a:cubicBezTo>
                    <a:pt x="0" y="32"/>
                    <a:pt x="0" y="32"/>
                    <a:pt x="0" y="32"/>
                  </a:cubicBezTo>
                  <a:cubicBezTo>
                    <a:pt x="7" y="32"/>
                    <a:pt x="7" y="32"/>
                    <a:pt x="7" y="32"/>
                  </a:cubicBezTo>
                  <a:lnTo>
                    <a:pt x="7" y="40"/>
                  </a:lnTo>
                  <a:close/>
                  <a:moveTo>
                    <a:pt x="7" y="24"/>
                  </a:moveTo>
                  <a:cubicBezTo>
                    <a:pt x="0" y="24"/>
                    <a:pt x="0" y="24"/>
                    <a:pt x="0" y="24"/>
                  </a:cubicBezTo>
                  <a:cubicBezTo>
                    <a:pt x="0" y="16"/>
                    <a:pt x="0" y="16"/>
                    <a:pt x="0" y="16"/>
                  </a:cubicBezTo>
                  <a:cubicBezTo>
                    <a:pt x="7" y="16"/>
                    <a:pt x="7" y="16"/>
                    <a:pt x="7" y="16"/>
                  </a:cubicBezTo>
                  <a:lnTo>
                    <a:pt x="7" y="24"/>
                  </a:lnTo>
                  <a:close/>
                  <a:moveTo>
                    <a:pt x="7" y="8"/>
                  </a:moveTo>
                  <a:cubicBezTo>
                    <a:pt x="0" y="8"/>
                    <a:pt x="0" y="8"/>
                    <a:pt x="0" y="8"/>
                  </a:cubicBezTo>
                  <a:cubicBezTo>
                    <a:pt x="0" y="0"/>
                    <a:pt x="0" y="0"/>
                    <a:pt x="0" y="0"/>
                  </a:cubicBezTo>
                  <a:cubicBezTo>
                    <a:pt x="7" y="0"/>
                    <a:pt x="7" y="0"/>
                    <a:pt x="7" y="0"/>
                  </a:cubicBezTo>
                  <a:lnTo>
                    <a:pt x="7" y="8"/>
                  </a:lnTo>
                  <a:close/>
                </a:path>
              </a:pathLst>
            </a:cu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7">
              <a:extLst>
                <a:ext uri="{FF2B5EF4-FFF2-40B4-BE49-F238E27FC236}">
                  <a16:creationId xmlns:a16="http://schemas.microsoft.com/office/drawing/2014/main" id="{20C04102-62FF-48FC-A604-DE80A384B4E0}"/>
                </a:ext>
              </a:extLst>
            </p:cNvPr>
            <p:cNvSpPr>
              <a:spLocks/>
            </p:cNvSpPr>
            <p:nvPr userDrawn="1"/>
          </p:nvSpPr>
          <p:spPr bwMode="auto">
            <a:xfrm>
              <a:off x="10952163" y="1616075"/>
              <a:ext cx="79375" cy="120650"/>
            </a:xfrm>
            <a:custGeom>
              <a:avLst/>
              <a:gdLst>
                <a:gd name="T0" fmla="*/ 0 w 50"/>
                <a:gd name="T1" fmla="*/ 76 h 76"/>
                <a:gd name="T2" fmla="*/ 10 w 50"/>
                <a:gd name="T3" fmla="*/ 76 h 76"/>
                <a:gd name="T4" fmla="*/ 17 w 50"/>
                <a:gd name="T5" fmla="*/ 76 h 76"/>
                <a:gd name="T6" fmla="*/ 50 w 50"/>
                <a:gd name="T7" fmla="*/ 37 h 76"/>
                <a:gd name="T8" fmla="*/ 17 w 50"/>
                <a:gd name="T9" fmla="*/ 0 h 76"/>
                <a:gd name="T10" fmla="*/ 10 w 50"/>
                <a:gd name="T11" fmla="*/ 0 h 76"/>
                <a:gd name="T12" fmla="*/ 0 w 50"/>
                <a:gd name="T13" fmla="*/ 0 h 76"/>
                <a:gd name="T14" fmla="*/ 31 w 50"/>
                <a:gd name="T15" fmla="*/ 37 h 76"/>
                <a:gd name="T16" fmla="*/ 0 w 50"/>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76">
                  <a:moveTo>
                    <a:pt x="0" y="76"/>
                  </a:moveTo>
                  <a:lnTo>
                    <a:pt x="10" y="76"/>
                  </a:lnTo>
                  <a:lnTo>
                    <a:pt x="17" y="76"/>
                  </a:lnTo>
                  <a:lnTo>
                    <a:pt x="50" y="37"/>
                  </a:lnTo>
                  <a:lnTo>
                    <a:pt x="17" y="0"/>
                  </a:lnTo>
                  <a:lnTo>
                    <a:pt x="10" y="0"/>
                  </a:lnTo>
                  <a:lnTo>
                    <a:pt x="0" y="0"/>
                  </a:lnTo>
                  <a:lnTo>
                    <a:pt x="31" y="37"/>
                  </a:lnTo>
                  <a:lnTo>
                    <a:pt x="0" y="76"/>
                  </a:lnTo>
                  <a:close/>
                </a:path>
              </a:pathLst>
            </a:cu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EBAEF27B-A2D6-4223-9965-856051F455C8}"/>
                </a:ext>
              </a:extLst>
            </p:cNvPr>
            <p:cNvSpPr>
              <a:spLocks/>
            </p:cNvSpPr>
            <p:nvPr userDrawn="1"/>
          </p:nvSpPr>
          <p:spPr bwMode="auto">
            <a:xfrm>
              <a:off x="10890250" y="1616075"/>
              <a:ext cx="77787" cy="120650"/>
            </a:xfrm>
            <a:custGeom>
              <a:avLst/>
              <a:gdLst>
                <a:gd name="T0" fmla="*/ 30 w 49"/>
                <a:gd name="T1" fmla="*/ 37 h 76"/>
                <a:gd name="T2" fmla="*/ 0 w 49"/>
                <a:gd name="T3" fmla="*/ 76 h 76"/>
                <a:gd name="T4" fmla="*/ 9 w 49"/>
                <a:gd name="T5" fmla="*/ 76 h 76"/>
                <a:gd name="T6" fmla="*/ 17 w 49"/>
                <a:gd name="T7" fmla="*/ 76 h 76"/>
                <a:gd name="T8" fmla="*/ 49 w 49"/>
                <a:gd name="T9" fmla="*/ 37 h 76"/>
                <a:gd name="T10" fmla="*/ 17 w 49"/>
                <a:gd name="T11" fmla="*/ 0 h 76"/>
                <a:gd name="T12" fmla="*/ 9 w 49"/>
                <a:gd name="T13" fmla="*/ 0 h 76"/>
                <a:gd name="T14" fmla="*/ 0 w 49"/>
                <a:gd name="T15" fmla="*/ 0 h 76"/>
                <a:gd name="T16" fmla="*/ 30 w 49"/>
                <a:gd name="T17"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6">
                  <a:moveTo>
                    <a:pt x="30" y="37"/>
                  </a:moveTo>
                  <a:lnTo>
                    <a:pt x="0" y="76"/>
                  </a:lnTo>
                  <a:lnTo>
                    <a:pt x="9" y="76"/>
                  </a:lnTo>
                  <a:lnTo>
                    <a:pt x="17" y="76"/>
                  </a:lnTo>
                  <a:lnTo>
                    <a:pt x="49" y="37"/>
                  </a:lnTo>
                  <a:lnTo>
                    <a:pt x="17" y="0"/>
                  </a:lnTo>
                  <a:lnTo>
                    <a:pt x="9" y="0"/>
                  </a:lnTo>
                  <a:lnTo>
                    <a:pt x="0" y="0"/>
                  </a:lnTo>
                  <a:lnTo>
                    <a:pt x="30" y="37"/>
                  </a:lnTo>
                  <a:close/>
                </a:path>
              </a:pathLst>
            </a:cu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Oval 9">
              <a:extLst>
                <a:ext uri="{FF2B5EF4-FFF2-40B4-BE49-F238E27FC236}">
                  <a16:creationId xmlns:a16="http://schemas.microsoft.com/office/drawing/2014/main" id="{C901401C-E292-40E7-9F0A-975962CE9790}"/>
                </a:ext>
              </a:extLst>
            </p:cNvPr>
            <p:cNvSpPr>
              <a:spLocks noChangeArrowheads="1"/>
            </p:cNvSpPr>
            <p:nvPr userDrawn="1"/>
          </p:nvSpPr>
          <p:spPr bwMode="auto">
            <a:xfrm>
              <a:off x="11583988" y="2314575"/>
              <a:ext cx="80962" cy="82550"/>
            </a:xfrm>
            <a:prstGeom prst="ellipse">
              <a:avLst/>
            </a:pr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Oval 10">
              <a:extLst>
                <a:ext uri="{FF2B5EF4-FFF2-40B4-BE49-F238E27FC236}">
                  <a16:creationId xmlns:a16="http://schemas.microsoft.com/office/drawing/2014/main" id="{BA694EDE-6EE0-4FAD-9E0B-794CD1D84ABF}"/>
                </a:ext>
              </a:extLst>
            </p:cNvPr>
            <p:cNvSpPr>
              <a:spLocks noChangeArrowheads="1"/>
            </p:cNvSpPr>
            <p:nvPr userDrawn="1"/>
          </p:nvSpPr>
          <p:spPr bwMode="auto">
            <a:xfrm>
              <a:off x="11583988" y="2185988"/>
              <a:ext cx="80962" cy="82550"/>
            </a:xfrm>
            <a:prstGeom prst="ellipse">
              <a:avLst/>
            </a:pr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 name="Oval 11">
              <a:extLst>
                <a:ext uri="{FF2B5EF4-FFF2-40B4-BE49-F238E27FC236}">
                  <a16:creationId xmlns:a16="http://schemas.microsoft.com/office/drawing/2014/main" id="{75C8B9D9-6DB3-4857-9FC2-774AF1E6B138}"/>
                </a:ext>
              </a:extLst>
            </p:cNvPr>
            <p:cNvSpPr>
              <a:spLocks noChangeArrowheads="1"/>
            </p:cNvSpPr>
            <p:nvPr userDrawn="1"/>
          </p:nvSpPr>
          <p:spPr bwMode="auto">
            <a:xfrm>
              <a:off x="11583988" y="2054225"/>
              <a:ext cx="80962" cy="84138"/>
            </a:xfrm>
            <a:prstGeom prst="ellipse">
              <a:avLst/>
            </a:prstGeom>
            <a:solidFill>
              <a:srgbClr val="43BBC2"/>
            </a:solidFill>
            <a:ln w="6350" cap="flat">
              <a:solidFill>
                <a:srgbClr val="00B0E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498C3D83-A771-4D63-9F44-04F3542F4EC5}"/>
                </a:ext>
              </a:extLst>
            </p:cNvPr>
            <p:cNvGrpSpPr/>
            <p:nvPr userDrawn="1"/>
          </p:nvGrpSpPr>
          <p:grpSpPr>
            <a:xfrm>
              <a:off x="5383213" y="1611313"/>
              <a:ext cx="6451600" cy="1668463"/>
              <a:chOff x="5383213" y="1611313"/>
              <a:chExt cx="6451600" cy="1668463"/>
            </a:xfrm>
            <a:effectLst>
              <a:outerShdw blurRad="76200" dist="63500" dir="3600000" algn="l" rotWithShape="0">
                <a:prstClr val="black">
                  <a:alpha val="40000"/>
                </a:prstClr>
              </a:outerShdw>
            </a:effectLst>
          </p:grpSpPr>
          <p:sp>
            <p:nvSpPr>
              <p:cNvPr id="69" name="Rectangle 12">
                <a:extLst>
                  <a:ext uri="{FF2B5EF4-FFF2-40B4-BE49-F238E27FC236}">
                    <a16:creationId xmlns:a16="http://schemas.microsoft.com/office/drawing/2014/main" id="{527C814F-B3E8-4729-87B8-F7BD911893FF}"/>
                  </a:ext>
                </a:extLst>
              </p:cNvPr>
              <p:cNvSpPr>
                <a:spLocks noChangeArrowheads="1"/>
              </p:cNvSpPr>
              <p:nvPr userDrawn="1"/>
            </p:nvSpPr>
            <p:spPr bwMode="auto">
              <a:xfrm>
                <a:off x="6002338" y="2470150"/>
                <a:ext cx="12700" cy="85725"/>
              </a:xfrm>
              <a:prstGeom prst="rect">
                <a:avLst/>
              </a:prstGeom>
              <a:solidFill>
                <a:srgbClr val="155A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3">
                <a:extLst>
                  <a:ext uri="{FF2B5EF4-FFF2-40B4-BE49-F238E27FC236}">
                    <a16:creationId xmlns:a16="http://schemas.microsoft.com/office/drawing/2014/main" id="{9BE5159C-B664-4918-9BA6-D9C6A3205B37}"/>
                  </a:ext>
                </a:extLst>
              </p:cNvPr>
              <p:cNvSpPr>
                <a:spLocks noChangeArrowheads="1"/>
              </p:cNvSpPr>
              <p:nvPr userDrawn="1"/>
            </p:nvSpPr>
            <p:spPr bwMode="auto">
              <a:xfrm>
                <a:off x="7908925" y="1995488"/>
                <a:ext cx="366712" cy="384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4">
                <a:extLst>
                  <a:ext uri="{FF2B5EF4-FFF2-40B4-BE49-F238E27FC236}">
                    <a16:creationId xmlns:a16="http://schemas.microsoft.com/office/drawing/2014/main" id="{95ED64D4-C096-43DA-A668-60E25514DA9B}"/>
                  </a:ext>
                </a:extLst>
              </p:cNvPr>
              <p:cNvSpPr>
                <a:spLocks noChangeArrowheads="1"/>
              </p:cNvSpPr>
              <p:nvPr userDrawn="1"/>
            </p:nvSpPr>
            <p:spPr bwMode="auto">
              <a:xfrm>
                <a:off x="8426450" y="2047875"/>
                <a:ext cx="315912" cy="804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
                <a:extLst>
                  <a:ext uri="{FF2B5EF4-FFF2-40B4-BE49-F238E27FC236}">
                    <a16:creationId xmlns:a16="http://schemas.microsoft.com/office/drawing/2014/main" id="{F947D6BE-64A3-4CFD-AAC9-795AEF0F058D}"/>
                  </a:ext>
                </a:extLst>
              </p:cNvPr>
              <p:cNvSpPr>
                <a:spLocks noEditPoints="1"/>
              </p:cNvSpPr>
              <p:nvPr userDrawn="1"/>
            </p:nvSpPr>
            <p:spPr bwMode="auto">
              <a:xfrm>
                <a:off x="8863013" y="1766888"/>
                <a:ext cx="293687" cy="1512888"/>
              </a:xfrm>
              <a:custGeom>
                <a:avLst/>
                <a:gdLst>
                  <a:gd name="T0" fmla="*/ 75 w 98"/>
                  <a:gd name="T1" fmla="*/ 56 h 516"/>
                  <a:gd name="T2" fmla="*/ 56 w 98"/>
                  <a:gd name="T3" fmla="*/ 7 h 516"/>
                  <a:gd name="T4" fmla="*/ 47 w 98"/>
                  <a:gd name="T5" fmla="*/ 14 h 516"/>
                  <a:gd name="T6" fmla="*/ 23 w 98"/>
                  <a:gd name="T7" fmla="*/ 82 h 516"/>
                  <a:gd name="T8" fmla="*/ 0 w 98"/>
                  <a:gd name="T9" fmla="*/ 516 h 516"/>
                  <a:gd name="T10" fmla="*/ 87 w 98"/>
                  <a:gd name="T11" fmla="*/ 82 h 516"/>
                  <a:gd name="T12" fmla="*/ 7 w 98"/>
                  <a:gd name="T13" fmla="*/ 377 h 516"/>
                  <a:gd name="T14" fmla="*/ 21 w 98"/>
                  <a:gd name="T15" fmla="*/ 327 h 516"/>
                  <a:gd name="T16" fmla="*/ 21 w 98"/>
                  <a:gd name="T17" fmla="*/ 313 h 516"/>
                  <a:gd name="T18" fmla="*/ 7 w 98"/>
                  <a:gd name="T19" fmla="*/ 284 h 516"/>
                  <a:gd name="T20" fmla="*/ 21 w 98"/>
                  <a:gd name="T21" fmla="*/ 284 h 516"/>
                  <a:gd name="T22" fmla="*/ 7 w 98"/>
                  <a:gd name="T23" fmla="*/ 248 h 516"/>
                  <a:gd name="T24" fmla="*/ 21 w 98"/>
                  <a:gd name="T25" fmla="*/ 242 h 516"/>
                  <a:gd name="T26" fmla="*/ 21 w 98"/>
                  <a:gd name="T27" fmla="*/ 227 h 516"/>
                  <a:gd name="T28" fmla="*/ 7 w 98"/>
                  <a:gd name="T29" fmla="*/ 198 h 516"/>
                  <a:gd name="T30" fmla="*/ 21 w 98"/>
                  <a:gd name="T31" fmla="*/ 198 h 516"/>
                  <a:gd name="T32" fmla="*/ 7 w 98"/>
                  <a:gd name="T33" fmla="*/ 141 h 516"/>
                  <a:gd name="T34" fmla="*/ 21 w 98"/>
                  <a:gd name="T35" fmla="*/ 112 h 516"/>
                  <a:gd name="T36" fmla="*/ 21 w 98"/>
                  <a:gd name="T37" fmla="*/ 98 h 516"/>
                  <a:gd name="T38" fmla="*/ 45 w 98"/>
                  <a:gd name="T39" fmla="*/ 119 h 516"/>
                  <a:gd name="T40" fmla="*/ 30 w 98"/>
                  <a:gd name="T41" fmla="*/ 119 h 516"/>
                  <a:gd name="T42" fmla="*/ 45 w 98"/>
                  <a:gd name="T43" fmla="*/ 177 h 516"/>
                  <a:gd name="T44" fmla="*/ 30 w 98"/>
                  <a:gd name="T45" fmla="*/ 205 h 516"/>
                  <a:gd name="T46" fmla="*/ 30 w 98"/>
                  <a:gd name="T47" fmla="*/ 220 h 516"/>
                  <a:gd name="T48" fmla="*/ 45 w 98"/>
                  <a:gd name="T49" fmla="*/ 227 h 516"/>
                  <a:gd name="T50" fmla="*/ 30 w 98"/>
                  <a:gd name="T51" fmla="*/ 227 h 516"/>
                  <a:gd name="T52" fmla="*/ 30 w 98"/>
                  <a:gd name="T53" fmla="*/ 377 h 516"/>
                  <a:gd name="T54" fmla="*/ 45 w 98"/>
                  <a:gd name="T55" fmla="*/ 370 h 516"/>
                  <a:gd name="T56" fmla="*/ 45 w 98"/>
                  <a:gd name="T57" fmla="*/ 356 h 516"/>
                  <a:gd name="T58" fmla="*/ 30 w 98"/>
                  <a:gd name="T59" fmla="*/ 349 h 516"/>
                  <a:gd name="T60" fmla="*/ 45 w 98"/>
                  <a:gd name="T61" fmla="*/ 349 h 516"/>
                  <a:gd name="T62" fmla="*/ 30 w 98"/>
                  <a:gd name="T63" fmla="*/ 313 h 516"/>
                  <a:gd name="T64" fmla="*/ 45 w 98"/>
                  <a:gd name="T65" fmla="*/ 306 h 516"/>
                  <a:gd name="T66" fmla="*/ 45 w 98"/>
                  <a:gd name="T67" fmla="*/ 291 h 516"/>
                  <a:gd name="T68" fmla="*/ 68 w 98"/>
                  <a:gd name="T69" fmla="*/ 98 h 516"/>
                  <a:gd name="T70" fmla="*/ 53 w 98"/>
                  <a:gd name="T71" fmla="*/ 98 h 516"/>
                  <a:gd name="T72" fmla="*/ 68 w 98"/>
                  <a:gd name="T73" fmla="*/ 134 h 516"/>
                  <a:gd name="T74" fmla="*/ 53 w 98"/>
                  <a:gd name="T75" fmla="*/ 141 h 516"/>
                  <a:gd name="T76" fmla="*/ 53 w 98"/>
                  <a:gd name="T77" fmla="*/ 155 h 516"/>
                  <a:gd name="T78" fmla="*/ 68 w 98"/>
                  <a:gd name="T79" fmla="*/ 162 h 516"/>
                  <a:gd name="T80" fmla="*/ 53 w 98"/>
                  <a:gd name="T81" fmla="*/ 162 h 516"/>
                  <a:gd name="T82" fmla="*/ 68 w 98"/>
                  <a:gd name="T83" fmla="*/ 198 h 516"/>
                  <a:gd name="T84" fmla="*/ 68 w 98"/>
                  <a:gd name="T85" fmla="*/ 370 h 516"/>
                  <a:gd name="T86" fmla="*/ 68 w 98"/>
                  <a:gd name="T87" fmla="*/ 356 h 516"/>
                  <a:gd name="T88" fmla="*/ 53 w 98"/>
                  <a:gd name="T89" fmla="*/ 327 h 516"/>
                  <a:gd name="T90" fmla="*/ 68 w 98"/>
                  <a:gd name="T91" fmla="*/ 327 h 516"/>
                  <a:gd name="T92" fmla="*/ 53 w 98"/>
                  <a:gd name="T93" fmla="*/ 270 h 516"/>
                  <a:gd name="T94" fmla="*/ 68 w 98"/>
                  <a:gd name="T95" fmla="*/ 263 h 516"/>
                  <a:gd name="T96" fmla="*/ 68 w 98"/>
                  <a:gd name="T97" fmla="*/ 248 h 516"/>
                  <a:gd name="T98" fmla="*/ 77 w 98"/>
                  <a:gd name="T99" fmla="*/ 392 h 516"/>
                  <a:gd name="T100" fmla="*/ 91 w 98"/>
                  <a:gd name="T101" fmla="*/ 392 h 516"/>
                  <a:gd name="T102" fmla="*/ 77 w 98"/>
                  <a:gd name="T103" fmla="*/ 334 h 516"/>
                  <a:gd name="T104" fmla="*/ 91 w 98"/>
                  <a:gd name="T105" fmla="*/ 306 h 516"/>
                  <a:gd name="T106" fmla="*/ 91 w 98"/>
                  <a:gd name="T107" fmla="*/ 291 h 516"/>
                  <a:gd name="T108" fmla="*/ 77 w 98"/>
                  <a:gd name="T109" fmla="*/ 263 h 516"/>
                  <a:gd name="T110" fmla="*/ 91 w 98"/>
                  <a:gd name="T111" fmla="*/ 263 h 516"/>
                  <a:gd name="T112" fmla="*/ 77 w 98"/>
                  <a:gd name="T113" fmla="*/ 227 h 516"/>
                  <a:gd name="T114" fmla="*/ 91 w 98"/>
                  <a:gd name="T115" fmla="*/ 220 h 516"/>
                  <a:gd name="T116" fmla="*/ 91 w 98"/>
                  <a:gd name="T117" fmla="*/ 205 h 516"/>
                  <a:gd name="T118" fmla="*/ 77 w 98"/>
                  <a:gd name="T119" fmla="*/ 177 h 516"/>
                  <a:gd name="T120" fmla="*/ 91 w 98"/>
                  <a:gd name="T121" fmla="*/ 177 h 516"/>
                  <a:gd name="T122" fmla="*/ 77 w 98"/>
                  <a:gd name="T123" fmla="*/ 98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 h="516">
                    <a:moveTo>
                      <a:pt x="87" y="82"/>
                    </a:moveTo>
                    <a:cubicBezTo>
                      <a:pt x="75" y="82"/>
                      <a:pt x="75" y="82"/>
                      <a:pt x="75" y="82"/>
                    </a:cubicBezTo>
                    <a:cubicBezTo>
                      <a:pt x="75" y="56"/>
                      <a:pt x="75" y="56"/>
                      <a:pt x="75" y="56"/>
                    </a:cubicBezTo>
                    <a:cubicBezTo>
                      <a:pt x="75" y="43"/>
                      <a:pt x="65" y="31"/>
                      <a:pt x="51" y="30"/>
                    </a:cubicBezTo>
                    <a:cubicBezTo>
                      <a:pt x="51" y="14"/>
                      <a:pt x="51" y="14"/>
                      <a:pt x="51" y="14"/>
                    </a:cubicBezTo>
                    <a:cubicBezTo>
                      <a:pt x="54" y="13"/>
                      <a:pt x="56" y="11"/>
                      <a:pt x="56" y="7"/>
                    </a:cubicBezTo>
                    <a:cubicBezTo>
                      <a:pt x="56" y="3"/>
                      <a:pt x="53" y="0"/>
                      <a:pt x="49" y="0"/>
                    </a:cubicBezTo>
                    <a:cubicBezTo>
                      <a:pt x="45" y="0"/>
                      <a:pt x="42" y="3"/>
                      <a:pt x="42" y="7"/>
                    </a:cubicBezTo>
                    <a:cubicBezTo>
                      <a:pt x="42" y="11"/>
                      <a:pt x="44" y="13"/>
                      <a:pt x="47" y="14"/>
                    </a:cubicBezTo>
                    <a:cubicBezTo>
                      <a:pt x="47" y="30"/>
                      <a:pt x="47" y="30"/>
                      <a:pt x="47" y="30"/>
                    </a:cubicBezTo>
                    <a:cubicBezTo>
                      <a:pt x="33" y="31"/>
                      <a:pt x="23" y="43"/>
                      <a:pt x="23" y="56"/>
                    </a:cubicBezTo>
                    <a:cubicBezTo>
                      <a:pt x="23" y="82"/>
                      <a:pt x="23" y="82"/>
                      <a:pt x="23" y="82"/>
                    </a:cubicBezTo>
                    <a:cubicBezTo>
                      <a:pt x="11" y="82"/>
                      <a:pt x="11" y="82"/>
                      <a:pt x="11" y="82"/>
                    </a:cubicBezTo>
                    <a:cubicBezTo>
                      <a:pt x="5" y="82"/>
                      <a:pt x="0" y="87"/>
                      <a:pt x="0" y="93"/>
                    </a:cubicBezTo>
                    <a:cubicBezTo>
                      <a:pt x="0" y="516"/>
                      <a:pt x="0" y="516"/>
                      <a:pt x="0" y="516"/>
                    </a:cubicBezTo>
                    <a:cubicBezTo>
                      <a:pt x="98" y="516"/>
                      <a:pt x="98" y="516"/>
                      <a:pt x="98" y="516"/>
                    </a:cubicBezTo>
                    <a:cubicBezTo>
                      <a:pt x="98" y="93"/>
                      <a:pt x="98" y="93"/>
                      <a:pt x="98" y="93"/>
                    </a:cubicBezTo>
                    <a:cubicBezTo>
                      <a:pt x="98" y="87"/>
                      <a:pt x="93" y="82"/>
                      <a:pt x="87" y="82"/>
                    </a:cubicBezTo>
                    <a:close/>
                    <a:moveTo>
                      <a:pt x="21" y="392"/>
                    </a:moveTo>
                    <a:cubicBezTo>
                      <a:pt x="7" y="392"/>
                      <a:pt x="7" y="392"/>
                      <a:pt x="7" y="392"/>
                    </a:cubicBezTo>
                    <a:cubicBezTo>
                      <a:pt x="7" y="377"/>
                      <a:pt x="7" y="377"/>
                      <a:pt x="7" y="377"/>
                    </a:cubicBezTo>
                    <a:cubicBezTo>
                      <a:pt x="21" y="377"/>
                      <a:pt x="21" y="377"/>
                      <a:pt x="21" y="377"/>
                    </a:cubicBezTo>
                    <a:lnTo>
                      <a:pt x="21" y="392"/>
                    </a:lnTo>
                    <a:close/>
                    <a:moveTo>
                      <a:pt x="21" y="327"/>
                    </a:moveTo>
                    <a:cubicBezTo>
                      <a:pt x="7" y="327"/>
                      <a:pt x="7" y="327"/>
                      <a:pt x="7" y="327"/>
                    </a:cubicBezTo>
                    <a:cubicBezTo>
                      <a:pt x="7" y="313"/>
                      <a:pt x="7" y="313"/>
                      <a:pt x="7" y="313"/>
                    </a:cubicBezTo>
                    <a:cubicBezTo>
                      <a:pt x="21" y="313"/>
                      <a:pt x="21" y="313"/>
                      <a:pt x="21" y="313"/>
                    </a:cubicBezTo>
                    <a:lnTo>
                      <a:pt x="21" y="327"/>
                    </a:lnTo>
                    <a:close/>
                    <a:moveTo>
                      <a:pt x="21" y="284"/>
                    </a:moveTo>
                    <a:cubicBezTo>
                      <a:pt x="7" y="284"/>
                      <a:pt x="7" y="284"/>
                      <a:pt x="7" y="284"/>
                    </a:cubicBezTo>
                    <a:cubicBezTo>
                      <a:pt x="7" y="270"/>
                      <a:pt x="7" y="270"/>
                      <a:pt x="7" y="270"/>
                    </a:cubicBezTo>
                    <a:cubicBezTo>
                      <a:pt x="21" y="270"/>
                      <a:pt x="21" y="270"/>
                      <a:pt x="21" y="270"/>
                    </a:cubicBezTo>
                    <a:lnTo>
                      <a:pt x="21" y="284"/>
                    </a:lnTo>
                    <a:close/>
                    <a:moveTo>
                      <a:pt x="21" y="263"/>
                    </a:moveTo>
                    <a:cubicBezTo>
                      <a:pt x="7" y="263"/>
                      <a:pt x="7" y="263"/>
                      <a:pt x="7" y="263"/>
                    </a:cubicBezTo>
                    <a:cubicBezTo>
                      <a:pt x="7" y="248"/>
                      <a:pt x="7" y="248"/>
                      <a:pt x="7" y="248"/>
                    </a:cubicBezTo>
                    <a:cubicBezTo>
                      <a:pt x="21" y="248"/>
                      <a:pt x="21" y="248"/>
                      <a:pt x="21" y="248"/>
                    </a:cubicBezTo>
                    <a:lnTo>
                      <a:pt x="21" y="263"/>
                    </a:lnTo>
                    <a:close/>
                    <a:moveTo>
                      <a:pt x="21" y="242"/>
                    </a:moveTo>
                    <a:cubicBezTo>
                      <a:pt x="7" y="242"/>
                      <a:pt x="7" y="242"/>
                      <a:pt x="7" y="242"/>
                    </a:cubicBezTo>
                    <a:cubicBezTo>
                      <a:pt x="7" y="227"/>
                      <a:pt x="7" y="227"/>
                      <a:pt x="7" y="227"/>
                    </a:cubicBezTo>
                    <a:cubicBezTo>
                      <a:pt x="21" y="227"/>
                      <a:pt x="21" y="227"/>
                      <a:pt x="21" y="227"/>
                    </a:cubicBezTo>
                    <a:lnTo>
                      <a:pt x="21" y="242"/>
                    </a:lnTo>
                    <a:close/>
                    <a:moveTo>
                      <a:pt x="21" y="198"/>
                    </a:moveTo>
                    <a:cubicBezTo>
                      <a:pt x="7" y="198"/>
                      <a:pt x="7" y="198"/>
                      <a:pt x="7" y="198"/>
                    </a:cubicBezTo>
                    <a:cubicBezTo>
                      <a:pt x="7" y="184"/>
                      <a:pt x="7" y="184"/>
                      <a:pt x="7" y="184"/>
                    </a:cubicBezTo>
                    <a:cubicBezTo>
                      <a:pt x="21" y="184"/>
                      <a:pt x="21" y="184"/>
                      <a:pt x="21" y="184"/>
                    </a:cubicBezTo>
                    <a:lnTo>
                      <a:pt x="21" y="198"/>
                    </a:lnTo>
                    <a:close/>
                    <a:moveTo>
                      <a:pt x="21" y="155"/>
                    </a:moveTo>
                    <a:cubicBezTo>
                      <a:pt x="7" y="155"/>
                      <a:pt x="7" y="155"/>
                      <a:pt x="7" y="155"/>
                    </a:cubicBezTo>
                    <a:cubicBezTo>
                      <a:pt x="7" y="141"/>
                      <a:pt x="7" y="141"/>
                      <a:pt x="7" y="141"/>
                    </a:cubicBezTo>
                    <a:cubicBezTo>
                      <a:pt x="21" y="141"/>
                      <a:pt x="21" y="141"/>
                      <a:pt x="21" y="141"/>
                    </a:cubicBezTo>
                    <a:lnTo>
                      <a:pt x="21" y="155"/>
                    </a:lnTo>
                    <a:close/>
                    <a:moveTo>
                      <a:pt x="21" y="112"/>
                    </a:moveTo>
                    <a:cubicBezTo>
                      <a:pt x="7" y="112"/>
                      <a:pt x="7" y="112"/>
                      <a:pt x="7" y="112"/>
                    </a:cubicBezTo>
                    <a:cubicBezTo>
                      <a:pt x="7" y="98"/>
                      <a:pt x="7" y="98"/>
                      <a:pt x="7" y="98"/>
                    </a:cubicBezTo>
                    <a:cubicBezTo>
                      <a:pt x="21" y="98"/>
                      <a:pt x="21" y="98"/>
                      <a:pt x="21" y="98"/>
                    </a:cubicBezTo>
                    <a:lnTo>
                      <a:pt x="21" y="112"/>
                    </a:lnTo>
                    <a:close/>
                    <a:moveTo>
                      <a:pt x="30" y="119"/>
                    </a:moveTo>
                    <a:cubicBezTo>
                      <a:pt x="45" y="119"/>
                      <a:pt x="45" y="119"/>
                      <a:pt x="45" y="119"/>
                    </a:cubicBezTo>
                    <a:cubicBezTo>
                      <a:pt x="45" y="134"/>
                      <a:pt x="45" y="134"/>
                      <a:pt x="45" y="134"/>
                    </a:cubicBezTo>
                    <a:cubicBezTo>
                      <a:pt x="30" y="134"/>
                      <a:pt x="30" y="134"/>
                      <a:pt x="30" y="134"/>
                    </a:cubicBezTo>
                    <a:lnTo>
                      <a:pt x="30" y="119"/>
                    </a:lnTo>
                    <a:close/>
                    <a:moveTo>
                      <a:pt x="30" y="162"/>
                    </a:moveTo>
                    <a:cubicBezTo>
                      <a:pt x="45" y="162"/>
                      <a:pt x="45" y="162"/>
                      <a:pt x="45" y="162"/>
                    </a:cubicBezTo>
                    <a:cubicBezTo>
                      <a:pt x="45" y="177"/>
                      <a:pt x="45" y="177"/>
                      <a:pt x="45" y="177"/>
                    </a:cubicBezTo>
                    <a:cubicBezTo>
                      <a:pt x="30" y="177"/>
                      <a:pt x="30" y="177"/>
                      <a:pt x="30" y="177"/>
                    </a:cubicBezTo>
                    <a:lnTo>
                      <a:pt x="30" y="162"/>
                    </a:lnTo>
                    <a:close/>
                    <a:moveTo>
                      <a:pt x="30" y="205"/>
                    </a:moveTo>
                    <a:cubicBezTo>
                      <a:pt x="45" y="205"/>
                      <a:pt x="45" y="205"/>
                      <a:pt x="45" y="205"/>
                    </a:cubicBezTo>
                    <a:cubicBezTo>
                      <a:pt x="45" y="220"/>
                      <a:pt x="45" y="220"/>
                      <a:pt x="45" y="220"/>
                    </a:cubicBezTo>
                    <a:cubicBezTo>
                      <a:pt x="30" y="220"/>
                      <a:pt x="30" y="220"/>
                      <a:pt x="30" y="220"/>
                    </a:cubicBezTo>
                    <a:lnTo>
                      <a:pt x="30" y="205"/>
                    </a:lnTo>
                    <a:close/>
                    <a:moveTo>
                      <a:pt x="30" y="227"/>
                    </a:moveTo>
                    <a:cubicBezTo>
                      <a:pt x="45" y="227"/>
                      <a:pt x="45" y="227"/>
                      <a:pt x="45" y="227"/>
                    </a:cubicBezTo>
                    <a:cubicBezTo>
                      <a:pt x="45" y="242"/>
                      <a:pt x="45" y="242"/>
                      <a:pt x="45" y="242"/>
                    </a:cubicBezTo>
                    <a:cubicBezTo>
                      <a:pt x="30" y="242"/>
                      <a:pt x="30" y="242"/>
                      <a:pt x="30" y="242"/>
                    </a:cubicBezTo>
                    <a:lnTo>
                      <a:pt x="30" y="227"/>
                    </a:lnTo>
                    <a:close/>
                    <a:moveTo>
                      <a:pt x="45" y="392"/>
                    </a:moveTo>
                    <a:cubicBezTo>
                      <a:pt x="30" y="392"/>
                      <a:pt x="30" y="392"/>
                      <a:pt x="30" y="392"/>
                    </a:cubicBezTo>
                    <a:cubicBezTo>
                      <a:pt x="30" y="377"/>
                      <a:pt x="30" y="377"/>
                      <a:pt x="30" y="377"/>
                    </a:cubicBezTo>
                    <a:cubicBezTo>
                      <a:pt x="45" y="377"/>
                      <a:pt x="45" y="377"/>
                      <a:pt x="45" y="377"/>
                    </a:cubicBezTo>
                    <a:lnTo>
                      <a:pt x="45" y="392"/>
                    </a:lnTo>
                    <a:close/>
                    <a:moveTo>
                      <a:pt x="45" y="370"/>
                    </a:moveTo>
                    <a:cubicBezTo>
                      <a:pt x="30" y="370"/>
                      <a:pt x="30" y="370"/>
                      <a:pt x="30" y="370"/>
                    </a:cubicBezTo>
                    <a:cubicBezTo>
                      <a:pt x="30" y="356"/>
                      <a:pt x="30" y="356"/>
                      <a:pt x="30" y="356"/>
                    </a:cubicBezTo>
                    <a:cubicBezTo>
                      <a:pt x="45" y="356"/>
                      <a:pt x="45" y="356"/>
                      <a:pt x="45" y="356"/>
                    </a:cubicBezTo>
                    <a:lnTo>
                      <a:pt x="45" y="370"/>
                    </a:lnTo>
                    <a:close/>
                    <a:moveTo>
                      <a:pt x="45" y="349"/>
                    </a:moveTo>
                    <a:cubicBezTo>
                      <a:pt x="30" y="349"/>
                      <a:pt x="30" y="349"/>
                      <a:pt x="30" y="349"/>
                    </a:cubicBezTo>
                    <a:cubicBezTo>
                      <a:pt x="30" y="334"/>
                      <a:pt x="30" y="334"/>
                      <a:pt x="30" y="334"/>
                    </a:cubicBezTo>
                    <a:cubicBezTo>
                      <a:pt x="45" y="334"/>
                      <a:pt x="45" y="334"/>
                      <a:pt x="45" y="334"/>
                    </a:cubicBezTo>
                    <a:lnTo>
                      <a:pt x="45" y="349"/>
                    </a:lnTo>
                    <a:close/>
                    <a:moveTo>
                      <a:pt x="45" y="327"/>
                    </a:moveTo>
                    <a:cubicBezTo>
                      <a:pt x="30" y="327"/>
                      <a:pt x="30" y="327"/>
                      <a:pt x="30" y="327"/>
                    </a:cubicBezTo>
                    <a:cubicBezTo>
                      <a:pt x="30" y="313"/>
                      <a:pt x="30" y="313"/>
                      <a:pt x="30" y="313"/>
                    </a:cubicBezTo>
                    <a:cubicBezTo>
                      <a:pt x="45" y="313"/>
                      <a:pt x="45" y="313"/>
                      <a:pt x="45" y="313"/>
                    </a:cubicBezTo>
                    <a:lnTo>
                      <a:pt x="45" y="327"/>
                    </a:lnTo>
                    <a:close/>
                    <a:moveTo>
                      <a:pt x="45" y="306"/>
                    </a:moveTo>
                    <a:cubicBezTo>
                      <a:pt x="30" y="306"/>
                      <a:pt x="30" y="306"/>
                      <a:pt x="30" y="306"/>
                    </a:cubicBezTo>
                    <a:cubicBezTo>
                      <a:pt x="30" y="291"/>
                      <a:pt x="30" y="291"/>
                      <a:pt x="30" y="291"/>
                    </a:cubicBezTo>
                    <a:cubicBezTo>
                      <a:pt x="45" y="291"/>
                      <a:pt x="45" y="291"/>
                      <a:pt x="45" y="291"/>
                    </a:cubicBezTo>
                    <a:lnTo>
                      <a:pt x="45" y="306"/>
                    </a:lnTo>
                    <a:close/>
                    <a:moveTo>
                      <a:pt x="53" y="98"/>
                    </a:moveTo>
                    <a:cubicBezTo>
                      <a:pt x="68" y="98"/>
                      <a:pt x="68" y="98"/>
                      <a:pt x="68" y="98"/>
                    </a:cubicBezTo>
                    <a:cubicBezTo>
                      <a:pt x="68" y="112"/>
                      <a:pt x="68" y="112"/>
                      <a:pt x="68" y="112"/>
                    </a:cubicBezTo>
                    <a:cubicBezTo>
                      <a:pt x="53" y="112"/>
                      <a:pt x="53" y="112"/>
                      <a:pt x="53" y="112"/>
                    </a:cubicBezTo>
                    <a:lnTo>
                      <a:pt x="53" y="98"/>
                    </a:lnTo>
                    <a:close/>
                    <a:moveTo>
                      <a:pt x="53" y="119"/>
                    </a:moveTo>
                    <a:cubicBezTo>
                      <a:pt x="68" y="119"/>
                      <a:pt x="68" y="119"/>
                      <a:pt x="68" y="119"/>
                    </a:cubicBezTo>
                    <a:cubicBezTo>
                      <a:pt x="68" y="134"/>
                      <a:pt x="68" y="134"/>
                      <a:pt x="68" y="134"/>
                    </a:cubicBezTo>
                    <a:cubicBezTo>
                      <a:pt x="53" y="134"/>
                      <a:pt x="53" y="134"/>
                      <a:pt x="53" y="134"/>
                    </a:cubicBezTo>
                    <a:lnTo>
                      <a:pt x="53" y="119"/>
                    </a:lnTo>
                    <a:close/>
                    <a:moveTo>
                      <a:pt x="53" y="141"/>
                    </a:moveTo>
                    <a:cubicBezTo>
                      <a:pt x="68" y="141"/>
                      <a:pt x="68" y="141"/>
                      <a:pt x="68" y="141"/>
                    </a:cubicBezTo>
                    <a:cubicBezTo>
                      <a:pt x="68" y="155"/>
                      <a:pt x="68" y="155"/>
                      <a:pt x="68" y="155"/>
                    </a:cubicBezTo>
                    <a:cubicBezTo>
                      <a:pt x="53" y="155"/>
                      <a:pt x="53" y="155"/>
                      <a:pt x="53" y="155"/>
                    </a:cubicBezTo>
                    <a:lnTo>
                      <a:pt x="53" y="141"/>
                    </a:lnTo>
                    <a:close/>
                    <a:moveTo>
                      <a:pt x="53" y="162"/>
                    </a:moveTo>
                    <a:cubicBezTo>
                      <a:pt x="68" y="162"/>
                      <a:pt x="68" y="162"/>
                      <a:pt x="68" y="162"/>
                    </a:cubicBezTo>
                    <a:cubicBezTo>
                      <a:pt x="68" y="177"/>
                      <a:pt x="68" y="177"/>
                      <a:pt x="68" y="177"/>
                    </a:cubicBezTo>
                    <a:cubicBezTo>
                      <a:pt x="53" y="177"/>
                      <a:pt x="53" y="177"/>
                      <a:pt x="53" y="177"/>
                    </a:cubicBezTo>
                    <a:lnTo>
                      <a:pt x="53" y="162"/>
                    </a:lnTo>
                    <a:close/>
                    <a:moveTo>
                      <a:pt x="53" y="184"/>
                    </a:moveTo>
                    <a:cubicBezTo>
                      <a:pt x="68" y="184"/>
                      <a:pt x="68" y="184"/>
                      <a:pt x="68" y="184"/>
                    </a:cubicBezTo>
                    <a:cubicBezTo>
                      <a:pt x="68" y="198"/>
                      <a:pt x="68" y="198"/>
                      <a:pt x="68" y="198"/>
                    </a:cubicBezTo>
                    <a:cubicBezTo>
                      <a:pt x="53" y="198"/>
                      <a:pt x="53" y="198"/>
                      <a:pt x="53" y="198"/>
                    </a:cubicBezTo>
                    <a:lnTo>
                      <a:pt x="53" y="184"/>
                    </a:lnTo>
                    <a:close/>
                    <a:moveTo>
                      <a:pt x="68" y="370"/>
                    </a:moveTo>
                    <a:cubicBezTo>
                      <a:pt x="53" y="370"/>
                      <a:pt x="53" y="370"/>
                      <a:pt x="53" y="370"/>
                    </a:cubicBezTo>
                    <a:cubicBezTo>
                      <a:pt x="53" y="356"/>
                      <a:pt x="53" y="356"/>
                      <a:pt x="53" y="356"/>
                    </a:cubicBezTo>
                    <a:cubicBezTo>
                      <a:pt x="68" y="356"/>
                      <a:pt x="68" y="356"/>
                      <a:pt x="68" y="356"/>
                    </a:cubicBezTo>
                    <a:lnTo>
                      <a:pt x="68" y="370"/>
                    </a:lnTo>
                    <a:close/>
                    <a:moveTo>
                      <a:pt x="68" y="327"/>
                    </a:moveTo>
                    <a:cubicBezTo>
                      <a:pt x="53" y="327"/>
                      <a:pt x="53" y="327"/>
                      <a:pt x="53" y="327"/>
                    </a:cubicBezTo>
                    <a:cubicBezTo>
                      <a:pt x="53" y="313"/>
                      <a:pt x="53" y="313"/>
                      <a:pt x="53" y="313"/>
                    </a:cubicBezTo>
                    <a:cubicBezTo>
                      <a:pt x="68" y="313"/>
                      <a:pt x="68" y="313"/>
                      <a:pt x="68" y="313"/>
                    </a:cubicBezTo>
                    <a:lnTo>
                      <a:pt x="68" y="327"/>
                    </a:lnTo>
                    <a:close/>
                    <a:moveTo>
                      <a:pt x="68" y="284"/>
                    </a:moveTo>
                    <a:cubicBezTo>
                      <a:pt x="53" y="284"/>
                      <a:pt x="53" y="284"/>
                      <a:pt x="53" y="284"/>
                    </a:cubicBezTo>
                    <a:cubicBezTo>
                      <a:pt x="53" y="270"/>
                      <a:pt x="53" y="270"/>
                      <a:pt x="53" y="270"/>
                    </a:cubicBezTo>
                    <a:cubicBezTo>
                      <a:pt x="68" y="270"/>
                      <a:pt x="68" y="270"/>
                      <a:pt x="68" y="270"/>
                    </a:cubicBezTo>
                    <a:lnTo>
                      <a:pt x="68" y="284"/>
                    </a:lnTo>
                    <a:close/>
                    <a:moveTo>
                      <a:pt x="68" y="263"/>
                    </a:moveTo>
                    <a:cubicBezTo>
                      <a:pt x="53" y="263"/>
                      <a:pt x="53" y="263"/>
                      <a:pt x="53" y="263"/>
                    </a:cubicBezTo>
                    <a:cubicBezTo>
                      <a:pt x="53" y="248"/>
                      <a:pt x="53" y="248"/>
                      <a:pt x="53" y="248"/>
                    </a:cubicBezTo>
                    <a:cubicBezTo>
                      <a:pt x="68" y="248"/>
                      <a:pt x="68" y="248"/>
                      <a:pt x="68" y="248"/>
                    </a:cubicBezTo>
                    <a:lnTo>
                      <a:pt x="68" y="263"/>
                    </a:lnTo>
                    <a:close/>
                    <a:moveTo>
                      <a:pt x="91" y="392"/>
                    </a:moveTo>
                    <a:cubicBezTo>
                      <a:pt x="77" y="392"/>
                      <a:pt x="77" y="392"/>
                      <a:pt x="77" y="392"/>
                    </a:cubicBezTo>
                    <a:cubicBezTo>
                      <a:pt x="77" y="377"/>
                      <a:pt x="77" y="377"/>
                      <a:pt x="77" y="377"/>
                    </a:cubicBezTo>
                    <a:cubicBezTo>
                      <a:pt x="91" y="377"/>
                      <a:pt x="91" y="377"/>
                      <a:pt x="91" y="377"/>
                    </a:cubicBezTo>
                    <a:lnTo>
                      <a:pt x="91" y="392"/>
                    </a:lnTo>
                    <a:close/>
                    <a:moveTo>
                      <a:pt x="91" y="349"/>
                    </a:moveTo>
                    <a:cubicBezTo>
                      <a:pt x="77" y="349"/>
                      <a:pt x="77" y="349"/>
                      <a:pt x="77" y="349"/>
                    </a:cubicBezTo>
                    <a:cubicBezTo>
                      <a:pt x="77" y="334"/>
                      <a:pt x="77" y="334"/>
                      <a:pt x="77" y="334"/>
                    </a:cubicBezTo>
                    <a:cubicBezTo>
                      <a:pt x="91" y="334"/>
                      <a:pt x="91" y="334"/>
                      <a:pt x="91" y="334"/>
                    </a:cubicBezTo>
                    <a:lnTo>
                      <a:pt x="91" y="349"/>
                    </a:lnTo>
                    <a:close/>
                    <a:moveTo>
                      <a:pt x="91" y="306"/>
                    </a:moveTo>
                    <a:cubicBezTo>
                      <a:pt x="77" y="306"/>
                      <a:pt x="77" y="306"/>
                      <a:pt x="77" y="306"/>
                    </a:cubicBezTo>
                    <a:cubicBezTo>
                      <a:pt x="77" y="291"/>
                      <a:pt x="77" y="291"/>
                      <a:pt x="77" y="291"/>
                    </a:cubicBezTo>
                    <a:cubicBezTo>
                      <a:pt x="91" y="291"/>
                      <a:pt x="91" y="291"/>
                      <a:pt x="91" y="291"/>
                    </a:cubicBezTo>
                    <a:lnTo>
                      <a:pt x="91" y="306"/>
                    </a:lnTo>
                    <a:close/>
                    <a:moveTo>
                      <a:pt x="91" y="263"/>
                    </a:moveTo>
                    <a:cubicBezTo>
                      <a:pt x="77" y="263"/>
                      <a:pt x="77" y="263"/>
                      <a:pt x="77" y="263"/>
                    </a:cubicBezTo>
                    <a:cubicBezTo>
                      <a:pt x="77" y="248"/>
                      <a:pt x="77" y="248"/>
                      <a:pt x="77" y="248"/>
                    </a:cubicBezTo>
                    <a:cubicBezTo>
                      <a:pt x="91" y="248"/>
                      <a:pt x="91" y="248"/>
                      <a:pt x="91" y="248"/>
                    </a:cubicBezTo>
                    <a:lnTo>
                      <a:pt x="91" y="263"/>
                    </a:lnTo>
                    <a:close/>
                    <a:moveTo>
                      <a:pt x="91" y="242"/>
                    </a:moveTo>
                    <a:cubicBezTo>
                      <a:pt x="77" y="242"/>
                      <a:pt x="77" y="242"/>
                      <a:pt x="77" y="242"/>
                    </a:cubicBezTo>
                    <a:cubicBezTo>
                      <a:pt x="77" y="227"/>
                      <a:pt x="77" y="227"/>
                      <a:pt x="77" y="227"/>
                    </a:cubicBezTo>
                    <a:cubicBezTo>
                      <a:pt x="91" y="227"/>
                      <a:pt x="91" y="227"/>
                      <a:pt x="91" y="227"/>
                    </a:cubicBezTo>
                    <a:lnTo>
                      <a:pt x="91" y="242"/>
                    </a:lnTo>
                    <a:close/>
                    <a:moveTo>
                      <a:pt x="91" y="220"/>
                    </a:moveTo>
                    <a:cubicBezTo>
                      <a:pt x="77" y="220"/>
                      <a:pt x="77" y="220"/>
                      <a:pt x="77" y="220"/>
                    </a:cubicBezTo>
                    <a:cubicBezTo>
                      <a:pt x="77" y="205"/>
                      <a:pt x="77" y="205"/>
                      <a:pt x="77" y="205"/>
                    </a:cubicBezTo>
                    <a:cubicBezTo>
                      <a:pt x="91" y="205"/>
                      <a:pt x="91" y="205"/>
                      <a:pt x="91" y="205"/>
                    </a:cubicBezTo>
                    <a:lnTo>
                      <a:pt x="91" y="220"/>
                    </a:lnTo>
                    <a:close/>
                    <a:moveTo>
                      <a:pt x="91" y="177"/>
                    </a:moveTo>
                    <a:cubicBezTo>
                      <a:pt x="77" y="177"/>
                      <a:pt x="77" y="177"/>
                      <a:pt x="77" y="177"/>
                    </a:cubicBezTo>
                    <a:cubicBezTo>
                      <a:pt x="77" y="162"/>
                      <a:pt x="77" y="162"/>
                      <a:pt x="77" y="162"/>
                    </a:cubicBezTo>
                    <a:cubicBezTo>
                      <a:pt x="91" y="162"/>
                      <a:pt x="91" y="162"/>
                      <a:pt x="91" y="162"/>
                    </a:cubicBezTo>
                    <a:lnTo>
                      <a:pt x="91" y="177"/>
                    </a:lnTo>
                    <a:close/>
                    <a:moveTo>
                      <a:pt x="91" y="112"/>
                    </a:moveTo>
                    <a:cubicBezTo>
                      <a:pt x="77" y="112"/>
                      <a:pt x="77" y="112"/>
                      <a:pt x="77" y="112"/>
                    </a:cubicBezTo>
                    <a:cubicBezTo>
                      <a:pt x="77" y="98"/>
                      <a:pt x="77" y="98"/>
                      <a:pt x="77" y="98"/>
                    </a:cubicBezTo>
                    <a:cubicBezTo>
                      <a:pt x="91" y="98"/>
                      <a:pt x="91" y="98"/>
                      <a:pt x="91" y="98"/>
                    </a:cubicBezTo>
                    <a:lnTo>
                      <a:pt x="91" y="112"/>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0740F35D-CAFB-43F0-A6E6-A8359D4C3B94}"/>
                  </a:ext>
                </a:extLst>
              </p:cNvPr>
              <p:cNvSpPr>
                <a:spLocks noEditPoints="1"/>
              </p:cNvSpPr>
              <p:nvPr userDrawn="1"/>
            </p:nvSpPr>
            <p:spPr bwMode="auto">
              <a:xfrm>
                <a:off x="9667875" y="2195513"/>
                <a:ext cx="227012" cy="1084263"/>
              </a:xfrm>
              <a:custGeom>
                <a:avLst/>
                <a:gdLst>
                  <a:gd name="T0" fmla="*/ 0 w 143"/>
                  <a:gd name="T1" fmla="*/ 683 h 683"/>
                  <a:gd name="T2" fmla="*/ 143 w 143"/>
                  <a:gd name="T3" fmla="*/ 0 h 683"/>
                  <a:gd name="T4" fmla="*/ 46 w 143"/>
                  <a:gd name="T5" fmla="*/ 426 h 683"/>
                  <a:gd name="T6" fmla="*/ 21 w 143"/>
                  <a:gd name="T7" fmla="*/ 373 h 683"/>
                  <a:gd name="T8" fmla="*/ 46 w 143"/>
                  <a:gd name="T9" fmla="*/ 426 h 683"/>
                  <a:gd name="T10" fmla="*/ 21 w 143"/>
                  <a:gd name="T11" fmla="*/ 255 h 683"/>
                  <a:gd name="T12" fmla="*/ 46 w 143"/>
                  <a:gd name="T13" fmla="*/ 203 h 683"/>
                  <a:gd name="T14" fmla="*/ 46 w 143"/>
                  <a:gd name="T15" fmla="*/ 170 h 683"/>
                  <a:gd name="T16" fmla="*/ 21 w 143"/>
                  <a:gd name="T17" fmla="*/ 116 h 683"/>
                  <a:gd name="T18" fmla="*/ 46 w 143"/>
                  <a:gd name="T19" fmla="*/ 170 h 683"/>
                  <a:gd name="T20" fmla="*/ 21 w 143"/>
                  <a:gd name="T21" fmla="*/ 85 h 683"/>
                  <a:gd name="T22" fmla="*/ 46 w 143"/>
                  <a:gd name="T23" fmla="*/ 31 h 683"/>
                  <a:gd name="T24" fmla="*/ 84 w 143"/>
                  <a:gd name="T25" fmla="*/ 426 h 683"/>
                  <a:gd name="T26" fmla="*/ 59 w 143"/>
                  <a:gd name="T27" fmla="*/ 373 h 683"/>
                  <a:gd name="T28" fmla="*/ 84 w 143"/>
                  <a:gd name="T29" fmla="*/ 426 h 683"/>
                  <a:gd name="T30" fmla="*/ 59 w 143"/>
                  <a:gd name="T31" fmla="*/ 341 h 683"/>
                  <a:gd name="T32" fmla="*/ 84 w 143"/>
                  <a:gd name="T33" fmla="*/ 288 h 683"/>
                  <a:gd name="T34" fmla="*/ 84 w 143"/>
                  <a:gd name="T35" fmla="*/ 255 h 683"/>
                  <a:gd name="T36" fmla="*/ 59 w 143"/>
                  <a:gd name="T37" fmla="*/ 203 h 683"/>
                  <a:gd name="T38" fmla="*/ 84 w 143"/>
                  <a:gd name="T39" fmla="*/ 255 h 683"/>
                  <a:gd name="T40" fmla="*/ 59 w 143"/>
                  <a:gd name="T41" fmla="*/ 170 h 683"/>
                  <a:gd name="T42" fmla="*/ 84 w 143"/>
                  <a:gd name="T43" fmla="*/ 116 h 683"/>
                  <a:gd name="T44" fmla="*/ 84 w 143"/>
                  <a:gd name="T45" fmla="*/ 85 h 683"/>
                  <a:gd name="T46" fmla="*/ 59 w 143"/>
                  <a:gd name="T47" fmla="*/ 31 h 683"/>
                  <a:gd name="T48" fmla="*/ 84 w 143"/>
                  <a:gd name="T49" fmla="*/ 85 h 683"/>
                  <a:gd name="T50" fmla="*/ 97 w 143"/>
                  <a:gd name="T51" fmla="*/ 426 h 683"/>
                  <a:gd name="T52" fmla="*/ 122 w 143"/>
                  <a:gd name="T53" fmla="*/ 373 h 683"/>
                  <a:gd name="T54" fmla="*/ 122 w 143"/>
                  <a:gd name="T55" fmla="*/ 341 h 683"/>
                  <a:gd name="T56" fmla="*/ 97 w 143"/>
                  <a:gd name="T57" fmla="*/ 288 h 683"/>
                  <a:gd name="T58" fmla="*/ 122 w 143"/>
                  <a:gd name="T59" fmla="*/ 341 h 683"/>
                  <a:gd name="T60" fmla="*/ 97 w 143"/>
                  <a:gd name="T61" fmla="*/ 255 h 683"/>
                  <a:gd name="T62" fmla="*/ 122 w 143"/>
                  <a:gd name="T63" fmla="*/ 203 h 683"/>
                  <a:gd name="T64" fmla="*/ 122 w 143"/>
                  <a:gd name="T65" fmla="*/ 170 h 683"/>
                  <a:gd name="T66" fmla="*/ 97 w 143"/>
                  <a:gd name="T67" fmla="*/ 116 h 683"/>
                  <a:gd name="T68" fmla="*/ 122 w 143"/>
                  <a:gd name="T69" fmla="*/ 170 h 683"/>
                  <a:gd name="T70" fmla="*/ 97 w 143"/>
                  <a:gd name="T71" fmla="*/ 85 h 683"/>
                  <a:gd name="T72" fmla="*/ 122 w 143"/>
                  <a:gd name="T73" fmla="*/ 3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683">
                    <a:moveTo>
                      <a:pt x="0" y="0"/>
                    </a:moveTo>
                    <a:lnTo>
                      <a:pt x="0" y="683"/>
                    </a:lnTo>
                    <a:lnTo>
                      <a:pt x="143" y="683"/>
                    </a:lnTo>
                    <a:lnTo>
                      <a:pt x="143" y="0"/>
                    </a:lnTo>
                    <a:lnTo>
                      <a:pt x="0" y="0"/>
                    </a:lnTo>
                    <a:close/>
                    <a:moveTo>
                      <a:pt x="46" y="426"/>
                    </a:moveTo>
                    <a:lnTo>
                      <a:pt x="21" y="426"/>
                    </a:lnTo>
                    <a:lnTo>
                      <a:pt x="21" y="373"/>
                    </a:lnTo>
                    <a:lnTo>
                      <a:pt x="46" y="373"/>
                    </a:lnTo>
                    <a:lnTo>
                      <a:pt x="46" y="426"/>
                    </a:lnTo>
                    <a:close/>
                    <a:moveTo>
                      <a:pt x="46" y="255"/>
                    </a:moveTo>
                    <a:lnTo>
                      <a:pt x="21" y="255"/>
                    </a:lnTo>
                    <a:lnTo>
                      <a:pt x="21" y="203"/>
                    </a:lnTo>
                    <a:lnTo>
                      <a:pt x="46" y="203"/>
                    </a:lnTo>
                    <a:lnTo>
                      <a:pt x="46" y="255"/>
                    </a:lnTo>
                    <a:close/>
                    <a:moveTo>
                      <a:pt x="46" y="170"/>
                    </a:moveTo>
                    <a:lnTo>
                      <a:pt x="21" y="170"/>
                    </a:lnTo>
                    <a:lnTo>
                      <a:pt x="21" y="116"/>
                    </a:lnTo>
                    <a:lnTo>
                      <a:pt x="46" y="116"/>
                    </a:lnTo>
                    <a:lnTo>
                      <a:pt x="46" y="170"/>
                    </a:lnTo>
                    <a:close/>
                    <a:moveTo>
                      <a:pt x="46" y="85"/>
                    </a:moveTo>
                    <a:lnTo>
                      <a:pt x="21" y="85"/>
                    </a:lnTo>
                    <a:lnTo>
                      <a:pt x="21" y="31"/>
                    </a:lnTo>
                    <a:lnTo>
                      <a:pt x="46" y="31"/>
                    </a:lnTo>
                    <a:lnTo>
                      <a:pt x="46" y="85"/>
                    </a:lnTo>
                    <a:close/>
                    <a:moveTo>
                      <a:pt x="84" y="426"/>
                    </a:moveTo>
                    <a:lnTo>
                      <a:pt x="59" y="426"/>
                    </a:lnTo>
                    <a:lnTo>
                      <a:pt x="59" y="373"/>
                    </a:lnTo>
                    <a:lnTo>
                      <a:pt x="84" y="373"/>
                    </a:lnTo>
                    <a:lnTo>
                      <a:pt x="84" y="426"/>
                    </a:lnTo>
                    <a:close/>
                    <a:moveTo>
                      <a:pt x="84" y="341"/>
                    </a:moveTo>
                    <a:lnTo>
                      <a:pt x="59" y="341"/>
                    </a:lnTo>
                    <a:lnTo>
                      <a:pt x="59" y="288"/>
                    </a:lnTo>
                    <a:lnTo>
                      <a:pt x="84" y="288"/>
                    </a:lnTo>
                    <a:lnTo>
                      <a:pt x="84" y="341"/>
                    </a:lnTo>
                    <a:close/>
                    <a:moveTo>
                      <a:pt x="84" y="255"/>
                    </a:moveTo>
                    <a:lnTo>
                      <a:pt x="59" y="255"/>
                    </a:lnTo>
                    <a:lnTo>
                      <a:pt x="59" y="203"/>
                    </a:lnTo>
                    <a:lnTo>
                      <a:pt x="84" y="203"/>
                    </a:lnTo>
                    <a:lnTo>
                      <a:pt x="84" y="255"/>
                    </a:lnTo>
                    <a:close/>
                    <a:moveTo>
                      <a:pt x="84" y="170"/>
                    </a:moveTo>
                    <a:lnTo>
                      <a:pt x="59" y="170"/>
                    </a:lnTo>
                    <a:lnTo>
                      <a:pt x="59" y="116"/>
                    </a:lnTo>
                    <a:lnTo>
                      <a:pt x="84" y="116"/>
                    </a:lnTo>
                    <a:lnTo>
                      <a:pt x="84" y="170"/>
                    </a:lnTo>
                    <a:close/>
                    <a:moveTo>
                      <a:pt x="84" y="85"/>
                    </a:moveTo>
                    <a:lnTo>
                      <a:pt x="59" y="85"/>
                    </a:lnTo>
                    <a:lnTo>
                      <a:pt x="59" y="31"/>
                    </a:lnTo>
                    <a:lnTo>
                      <a:pt x="84" y="31"/>
                    </a:lnTo>
                    <a:lnTo>
                      <a:pt x="84" y="85"/>
                    </a:lnTo>
                    <a:close/>
                    <a:moveTo>
                      <a:pt x="122" y="426"/>
                    </a:moveTo>
                    <a:lnTo>
                      <a:pt x="97" y="426"/>
                    </a:lnTo>
                    <a:lnTo>
                      <a:pt x="97" y="373"/>
                    </a:lnTo>
                    <a:lnTo>
                      <a:pt x="122" y="373"/>
                    </a:lnTo>
                    <a:lnTo>
                      <a:pt x="122" y="426"/>
                    </a:lnTo>
                    <a:close/>
                    <a:moveTo>
                      <a:pt x="122" y="341"/>
                    </a:moveTo>
                    <a:lnTo>
                      <a:pt x="97" y="341"/>
                    </a:lnTo>
                    <a:lnTo>
                      <a:pt x="97" y="288"/>
                    </a:lnTo>
                    <a:lnTo>
                      <a:pt x="122" y="288"/>
                    </a:lnTo>
                    <a:lnTo>
                      <a:pt x="122" y="341"/>
                    </a:lnTo>
                    <a:close/>
                    <a:moveTo>
                      <a:pt x="122" y="255"/>
                    </a:moveTo>
                    <a:lnTo>
                      <a:pt x="97" y="255"/>
                    </a:lnTo>
                    <a:lnTo>
                      <a:pt x="97" y="203"/>
                    </a:lnTo>
                    <a:lnTo>
                      <a:pt x="122" y="203"/>
                    </a:lnTo>
                    <a:lnTo>
                      <a:pt x="122" y="255"/>
                    </a:lnTo>
                    <a:close/>
                    <a:moveTo>
                      <a:pt x="122" y="170"/>
                    </a:moveTo>
                    <a:lnTo>
                      <a:pt x="97" y="170"/>
                    </a:lnTo>
                    <a:lnTo>
                      <a:pt x="97" y="116"/>
                    </a:lnTo>
                    <a:lnTo>
                      <a:pt x="122" y="116"/>
                    </a:lnTo>
                    <a:lnTo>
                      <a:pt x="122" y="170"/>
                    </a:lnTo>
                    <a:close/>
                    <a:moveTo>
                      <a:pt x="122" y="85"/>
                    </a:moveTo>
                    <a:lnTo>
                      <a:pt x="97" y="85"/>
                    </a:lnTo>
                    <a:lnTo>
                      <a:pt x="97" y="31"/>
                    </a:lnTo>
                    <a:lnTo>
                      <a:pt x="122" y="31"/>
                    </a:lnTo>
                    <a:lnTo>
                      <a:pt x="122" y="85"/>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7">
                <a:extLst>
                  <a:ext uri="{FF2B5EF4-FFF2-40B4-BE49-F238E27FC236}">
                    <a16:creationId xmlns:a16="http://schemas.microsoft.com/office/drawing/2014/main" id="{39B010BD-1E9D-4692-906D-5D94FBD87614}"/>
                  </a:ext>
                </a:extLst>
              </p:cNvPr>
              <p:cNvSpPr>
                <a:spLocks noEditPoints="1"/>
              </p:cNvSpPr>
              <p:nvPr userDrawn="1"/>
            </p:nvSpPr>
            <p:spPr bwMode="auto">
              <a:xfrm>
                <a:off x="6264275" y="2390775"/>
                <a:ext cx="300037" cy="889000"/>
              </a:xfrm>
              <a:custGeom>
                <a:avLst/>
                <a:gdLst>
                  <a:gd name="T0" fmla="*/ 0 w 100"/>
                  <a:gd name="T1" fmla="*/ 18 h 303"/>
                  <a:gd name="T2" fmla="*/ 0 w 100"/>
                  <a:gd name="T3" fmla="*/ 303 h 303"/>
                  <a:gd name="T4" fmla="*/ 76 w 100"/>
                  <a:gd name="T5" fmla="*/ 303 h 303"/>
                  <a:gd name="T6" fmla="*/ 100 w 100"/>
                  <a:gd name="T7" fmla="*/ 303 h 303"/>
                  <a:gd name="T8" fmla="*/ 100 w 100"/>
                  <a:gd name="T9" fmla="*/ 18 h 303"/>
                  <a:gd name="T10" fmla="*/ 81 w 100"/>
                  <a:gd name="T11" fmla="*/ 0 h 303"/>
                  <a:gd name="T12" fmla="*/ 76 w 100"/>
                  <a:gd name="T13" fmla="*/ 0 h 303"/>
                  <a:gd name="T14" fmla="*/ 18 w 100"/>
                  <a:gd name="T15" fmla="*/ 0 h 303"/>
                  <a:gd name="T16" fmla="*/ 0 w 100"/>
                  <a:gd name="T17" fmla="*/ 18 h 303"/>
                  <a:gd name="T18" fmla="*/ 11 w 100"/>
                  <a:gd name="T19" fmla="*/ 220 h 303"/>
                  <a:gd name="T20" fmla="*/ 76 w 100"/>
                  <a:gd name="T21" fmla="*/ 220 h 303"/>
                  <a:gd name="T22" fmla="*/ 88 w 100"/>
                  <a:gd name="T23" fmla="*/ 220 h 303"/>
                  <a:gd name="T24" fmla="*/ 88 w 100"/>
                  <a:gd name="T25" fmla="*/ 230 h 303"/>
                  <a:gd name="T26" fmla="*/ 76 w 100"/>
                  <a:gd name="T27" fmla="*/ 230 h 303"/>
                  <a:gd name="T28" fmla="*/ 11 w 100"/>
                  <a:gd name="T29" fmla="*/ 230 h 303"/>
                  <a:gd name="T30" fmla="*/ 11 w 100"/>
                  <a:gd name="T31" fmla="*/ 220 h 303"/>
                  <a:gd name="T32" fmla="*/ 11 w 100"/>
                  <a:gd name="T33" fmla="*/ 199 h 303"/>
                  <a:gd name="T34" fmla="*/ 76 w 100"/>
                  <a:gd name="T35" fmla="*/ 199 h 303"/>
                  <a:gd name="T36" fmla="*/ 88 w 100"/>
                  <a:gd name="T37" fmla="*/ 199 h 303"/>
                  <a:gd name="T38" fmla="*/ 88 w 100"/>
                  <a:gd name="T39" fmla="*/ 210 h 303"/>
                  <a:gd name="T40" fmla="*/ 76 w 100"/>
                  <a:gd name="T41" fmla="*/ 210 h 303"/>
                  <a:gd name="T42" fmla="*/ 11 w 100"/>
                  <a:gd name="T43" fmla="*/ 210 h 303"/>
                  <a:gd name="T44" fmla="*/ 11 w 100"/>
                  <a:gd name="T45" fmla="*/ 199 h 303"/>
                  <a:gd name="T46" fmla="*/ 11 w 100"/>
                  <a:gd name="T47" fmla="*/ 179 h 303"/>
                  <a:gd name="T48" fmla="*/ 76 w 100"/>
                  <a:gd name="T49" fmla="*/ 179 h 303"/>
                  <a:gd name="T50" fmla="*/ 88 w 100"/>
                  <a:gd name="T51" fmla="*/ 179 h 303"/>
                  <a:gd name="T52" fmla="*/ 88 w 100"/>
                  <a:gd name="T53" fmla="*/ 189 h 303"/>
                  <a:gd name="T54" fmla="*/ 76 w 100"/>
                  <a:gd name="T55" fmla="*/ 189 h 303"/>
                  <a:gd name="T56" fmla="*/ 11 w 100"/>
                  <a:gd name="T57" fmla="*/ 189 h 303"/>
                  <a:gd name="T58" fmla="*/ 11 w 100"/>
                  <a:gd name="T59" fmla="*/ 179 h 303"/>
                  <a:gd name="T60" fmla="*/ 11 w 100"/>
                  <a:gd name="T61" fmla="*/ 158 h 303"/>
                  <a:gd name="T62" fmla="*/ 76 w 100"/>
                  <a:gd name="T63" fmla="*/ 158 h 303"/>
                  <a:gd name="T64" fmla="*/ 88 w 100"/>
                  <a:gd name="T65" fmla="*/ 158 h 303"/>
                  <a:gd name="T66" fmla="*/ 88 w 100"/>
                  <a:gd name="T67" fmla="*/ 169 h 303"/>
                  <a:gd name="T68" fmla="*/ 76 w 100"/>
                  <a:gd name="T69" fmla="*/ 169 h 303"/>
                  <a:gd name="T70" fmla="*/ 11 w 100"/>
                  <a:gd name="T71" fmla="*/ 169 h 303"/>
                  <a:gd name="T72" fmla="*/ 11 w 100"/>
                  <a:gd name="T73" fmla="*/ 158 h 303"/>
                  <a:gd name="T74" fmla="*/ 11 w 100"/>
                  <a:gd name="T75" fmla="*/ 137 h 303"/>
                  <a:gd name="T76" fmla="*/ 76 w 100"/>
                  <a:gd name="T77" fmla="*/ 137 h 303"/>
                  <a:gd name="T78" fmla="*/ 88 w 100"/>
                  <a:gd name="T79" fmla="*/ 137 h 303"/>
                  <a:gd name="T80" fmla="*/ 88 w 100"/>
                  <a:gd name="T81" fmla="*/ 148 h 303"/>
                  <a:gd name="T82" fmla="*/ 76 w 100"/>
                  <a:gd name="T83" fmla="*/ 148 h 303"/>
                  <a:gd name="T84" fmla="*/ 11 w 100"/>
                  <a:gd name="T85" fmla="*/ 148 h 303"/>
                  <a:gd name="T86" fmla="*/ 11 w 100"/>
                  <a:gd name="T87" fmla="*/ 137 h 303"/>
                  <a:gd name="T88" fmla="*/ 11 w 100"/>
                  <a:gd name="T89" fmla="*/ 117 h 303"/>
                  <a:gd name="T90" fmla="*/ 76 w 100"/>
                  <a:gd name="T91" fmla="*/ 117 h 303"/>
                  <a:gd name="T92" fmla="*/ 88 w 100"/>
                  <a:gd name="T93" fmla="*/ 117 h 303"/>
                  <a:gd name="T94" fmla="*/ 88 w 100"/>
                  <a:gd name="T95" fmla="*/ 127 h 303"/>
                  <a:gd name="T96" fmla="*/ 76 w 100"/>
                  <a:gd name="T97" fmla="*/ 127 h 303"/>
                  <a:gd name="T98" fmla="*/ 11 w 100"/>
                  <a:gd name="T99" fmla="*/ 127 h 303"/>
                  <a:gd name="T100" fmla="*/ 11 w 100"/>
                  <a:gd name="T101" fmla="*/ 117 h 303"/>
                  <a:gd name="T102" fmla="*/ 11 w 100"/>
                  <a:gd name="T103" fmla="*/ 96 h 303"/>
                  <a:gd name="T104" fmla="*/ 76 w 100"/>
                  <a:gd name="T105" fmla="*/ 96 h 303"/>
                  <a:gd name="T106" fmla="*/ 88 w 100"/>
                  <a:gd name="T107" fmla="*/ 96 h 303"/>
                  <a:gd name="T108" fmla="*/ 88 w 100"/>
                  <a:gd name="T109" fmla="*/ 107 h 303"/>
                  <a:gd name="T110" fmla="*/ 76 w 100"/>
                  <a:gd name="T111" fmla="*/ 107 h 303"/>
                  <a:gd name="T112" fmla="*/ 11 w 100"/>
                  <a:gd name="T113" fmla="*/ 107 h 303"/>
                  <a:gd name="T114" fmla="*/ 11 w 100"/>
                  <a:gd name="T115" fmla="*/ 9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 h="303">
                    <a:moveTo>
                      <a:pt x="0" y="18"/>
                    </a:moveTo>
                    <a:cubicBezTo>
                      <a:pt x="0" y="303"/>
                      <a:pt x="0" y="303"/>
                      <a:pt x="0" y="303"/>
                    </a:cubicBezTo>
                    <a:cubicBezTo>
                      <a:pt x="76" y="303"/>
                      <a:pt x="76" y="303"/>
                      <a:pt x="76" y="303"/>
                    </a:cubicBezTo>
                    <a:cubicBezTo>
                      <a:pt x="100" y="303"/>
                      <a:pt x="100" y="303"/>
                      <a:pt x="100" y="303"/>
                    </a:cubicBezTo>
                    <a:cubicBezTo>
                      <a:pt x="100" y="18"/>
                      <a:pt x="100" y="18"/>
                      <a:pt x="100" y="18"/>
                    </a:cubicBezTo>
                    <a:cubicBezTo>
                      <a:pt x="100" y="8"/>
                      <a:pt x="91" y="0"/>
                      <a:pt x="81" y="0"/>
                    </a:cubicBezTo>
                    <a:cubicBezTo>
                      <a:pt x="76" y="0"/>
                      <a:pt x="76" y="0"/>
                      <a:pt x="76" y="0"/>
                    </a:cubicBezTo>
                    <a:cubicBezTo>
                      <a:pt x="18" y="0"/>
                      <a:pt x="18" y="0"/>
                      <a:pt x="18" y="0"/>
                    </a:cubicBezTo>
                    <a:cubicBezTo>
                      <a:pt x="8" y="0"/>
                      <a:pt x="0" y="8"/>
                      <a:pt x="0" y="18"/>
                    </a:cubicBezTo>
                    <a:close/>
                    <a:moveTo>
                      <a:pt x="11" y="220"/>
                    </a:moveTo>
                    <a:cubicBezTo>
                      <a:pt x="76" y="220"/>
                      <a:pt x="76" y="220"/>
                      <a:pt x="76" y="220"/>
                    </a:cubicBezTo>
                    <a:cubicBezTo>
                      <a:pt x="88" y="220"/>
                      <a:pt x="88" y="220"/>
                      <a:pt x="88" y="220"/>
                    </a:cubicBezTo>
                    <a:cubicBezTo>
                      <a:pt x="88" y="230"/>
                      <a:pt x="88" y="230"/>
                      <a:pt x="88" y="230"/>
                    </a:cubicBezTo>
                    <a:cubicBezTo>
                      <a:pt x="76" y="230"/>
                      <a:pt x="76" y="230"/>
                      <a:pt x="76" y="230"/>
                    </a:cubicBezTo>
                    <a:cubicBezTo>
                      <a:pt x="11" y="230"/>
                      <a:pt x="11" y="230"/>
                      <a:pt x="11" y="230"/>
                    </a:cubicBezTo>
                    <a:lnTo>
                      <a:pt x="11" y="220"/>
                    </a:lnTo>
                    <a:close/>
                    <a:moveTo>
                      <a:pt x="11" y="199"/>
                    </a:moveTo>
                    <a:cubicBezTo>
                      <a:pt x="76" y="199"/>
                      <a:pt x="76" y="199"/>
                      <a:pt x="76" y="199"/>
                    </a:cubicBezTo>
                    <a:cubicBezTo>
                      <a:pt x="88" y="199"/>
                      <a:pt x="88" y="199"/>
                      <a:pt x="88" y="199"/>
                    </a:cubicBezTo>
                    <a:cubicBezTo>
                      <a:pt x="88" y="210"/>
                      <a:pt x="88" y="210"/>
                      <a:pt x="88" y="210"/>
                    </a:cubicBezTo>
                    <a:cubicBezTo>
                      <a:pt x="76" y="210"/>
                      <a:pt x="76" y="210"/>
                      <a:pt x="76" y="210"/>
                    </a:cubicBezTo>
                    <a:cubicBezTo>
                      <a:pt x="11" y="210"/>
                      <a:pt x="11" y="210"/>
                      <a:pt x="11" y="210"/>
                    </a:cubicBezTo>
                    <a:lnTo>
                      <a:pt x="11" y="199"/>
                    </a:lnTo>
                    <a:close/>
                    <a:moveTo>
                      <a:pt x="11" y="179"/>
                    </a:moveTo>
                    <a:cubicBezTo>
                      <a:pt x="76" y="179"/>
                      <a:pt x="76" y="179"/>
                      <a:pt x="76" y="179"/>
                    </a:cubicBezTo>
                    <a:cubicBezTo>
                      <a:pt x="88" y="179"/>
                      <a:pt x="88" y="179"/>
                      <a:pt x="88" y="179"/>
                    </a:cubicBezTo>
                    <a:cubicBezTo>
                      <a:pt x="88" y="189"/>
                      <a:pt x="88" y="189"/>
                      <a:pt x="88" y="189"/>
                    </a:cubicBezTo>
                    <a:cubicBezTo>
                      <a:pt x="76" y="189"/>
                      <a:pt x="76" y="189"/>
                      <a:pt x="76" y="189"/>
                    </a:cubicBezTo>
                    <a:cubicBezTo>
                      <a:pt x="11" y="189"/>
                      <a:pt x="11" y="189"/>
                      <a:pt x="11" y="189"/>
                    </a:cubicBezTo>
                    <a:lnTo>
                      <a:pt x="11" y="179"/>
                    </a:lnTo>
                    <a:close/>
                    <a:moveTo>
                      <a:pt x="11" y="158"/>
                    </a:moveTo>
                    <a:cubicBezTo>
                      <a:pt x="76" y="158"/>
                      <a:pt x="76" y="158"/>
                      <a:pt x="76" y="158"/>
                    </a:cubicBezTo>
                    <a:cubicBezTo>
                      <a:pt x="88" y="158"/>
                      <a:pt x="88" y="158"/>
                      <a:pt x="88" y="158"/>
                    </a:cubicBezTo>
                    <a:cubicBezTo>
                      <a:pt x="88" y="169"/>
                      <a:pt x="88" y="169"/>
                      <a:pt x="88" y="169"/>
                    </a:cubicBezTo>
                    <a:cubicBezTo>
                      <a:pt x="76" y="169"/>
                      <a:pt x="76" y="169"/>
                      <a:pt x="76" y="169"/>
                    </a:cubicBezTo>
                    <a:cubicBezTo>
                      <a:pt x="11" y="169"/>
                      <a:pt x="11" y="169"/>
                      <a:pt x="11" y="169"/>
                    </a:cubicBezTo>
                    <a:lnTo>
                      <a:pt x="11" y="158"/>
                    </a:lnTo>
                    <a:close/>
                    <a:moveTo>
                      <a:pt x="11" y="137"/>
                    </a:moveTo>
                    <a:cubicBezTo>
                      <a:pt x="76" y="137"/>
                      <a:pt x="76" y="137"/>
                      <a:pt x="76" y="137"/>
                    </a:cubicBezTo>
                    <a:cubicBezTo>
                      <a:pt x="88" y="137"/>
                      <a:pt x="88" y="137"/>
                      <a:pt x="88" y="137"/>
                    </a:cubicBezTo>
                    <a:cubicBezTo>
                      <a:pt x="88" y="148"/>
                      <a:pt x="88" y="148"/>
                      <a:pt x="88" y="148"/>
                    </a:cubicBezTo>
                    <a:cubicBezTo>
                      <a:pt x="76" y="148"/>
                      <a:pt x="76" y="148"/>
                      <a:pt x="76" y="148"/>
                    </a:cubicBezTo>
                    <a:cubicBezTo>
                      <a:pt x="11" y="148"/>
                      <a:pt x="11" y="148"/>
                      <a:pt x="11" y="148"/>
                    </a:cubicBezTo>
                    <a:lnTo>
                      <a:pt x="11" y="137"/>
                    </a:lnTo>
                    <a:close/>
                    <a:moveTo>
                      <a:pt x="11" y="117"/>
                    </a:moveTo>
                    <a:cubicBezTo>
                      <a:pt x="76" y="117"/>
                      <a:pt x="76" y="117"/>
                      <a:pt x="76" y="117"/>
                    </a:cubicBezTo>
                    <a:cubicBezTo>
                      <a:pt x="88" y="117"/>
                      <a:pt x="88" y="117"/>
                      <a:pt x="88" y="117"/>
                    </a:cubicBezTo>
                    <a:cubicBezTo>
                      <a:pt x="88" y="127"/>
                      <a:pt x="88" y="127"/>
                      <a:pt x="88" y="127"/>
                    </a:cubicBezTo>
                    <a:cubicBezTo>
                      <a:pt x="76" y="127"/>
                      <a:pt x="76" y="127"/>
                      <a:pt x="76" y="127"/>
                    </a:cubicBezTo>
                    <a:cubicBezTo>
                      <a:pt x="11" y="127"/>
                      <a:pt x="11" y="127"/>
                      <a:pt x="11" y="127"/>
                    </a:cubicBezTo>
                    <a:lnTo>
                      <a:pt x="11" y="117"/>
                    </a:lnTo>
                    <a:close/>
                    <a:moveTo>
                      <a:pt x="11" y="96"/>
                    </a:moveTo>
                    <a:cubicBezTo>
                      <a:pt x="76" y="96"/>
                      <a:pt x="76" y="96"/>
                      <a:pt x="76" y="96"/>
                    </a:cubicBezTo>
                    <a:cubicBezTo>
                      <a:pt x="88" y="96"/>
                      <a:pt x="88" y="96"/>
                      <a:pt x="88" y="96"/>
                    </a:cubicBezTo>
                    <a:cubicBezTo>
                      <a:pt x="88" y="107"/>
                      <a:pt x="88" y="107"/>
                      <a:pt x="88" y="107"/>
                    </a:cubicBezTo>
                    <a:cubicBezTo>
                      <a:pt x="76" y="107"/>
                      <a:pt x="76" y="107"/>
                      <a:pt x="76" y="107"/>
                    </a:cubicBezTo>
                    <a:cubicBezTo>
                      <a:pt x="11" y="107"/>
                      <a:pt x="11" y="107"/>
                      <a:pt x="11" y="107"/>
                    </a:cubicBezTo>
                    <a:lnTo>
                      <a:pt x="11" y="96"/>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8">
                <a:extLst>
                  <a:ext uri="{FF2B5EF4-FFF2-40B4-BE49-F238E27FC236}">
                    <a16:creationId xmlns:a16="http://schemas.microsoft.com/office/drawing/2014/main" id="{142331DC-1421-47C9-A844-95F07098A4D8}"/>
                  </a:ext>
                </a:extLst>
              </p:cNvPr>
              <p:cNvSpPr>
                <a:spLocks noEditPoints="1"/>
              </p:cNvSpPr>
              <p:nvPr userDrawn="1"/>
            </p:nvSpPr>
            <p:spPr bwMode="auto">
              <a:xfrm>
                <a:off x="7323138" y="1611313"/>
                <a:ext cx="376237" cy="1668463"/>
              </a:xfrm>
              <a:custGeom>
                <a:avLst/>
                <a:gdLst>
                  <a:gd name="T0" fmla="*/ 108 w 125"/>
                  <a:gd name="T1" fmla="*/ 81 h 569"/>
                  <a:gd name="T2" fmla="*/ 108 w 125"/>
                  <a:gd name="T3" fmla="*/ 53 h 569"/>
                  <a:gd name="T4" fmla="*/ 83 w 125"/>
                  <a:gd name="T5" fmla="*/ 53 h 569"/>
                  <a:gd name="T6" fmla="*/ 83 w 125"/>
                  <a:gd name="T7" fmla="*/ 20 h 569"/>
                  <a:gd name="T8" fmla="*/ 74 w 125"/>
                  <a:gd name="T9" fmla="*/ 20 h 569"/>
                  <a:gd name="T10" fmla="*/ 74 w 125"/>
                  <a:gd name="T11" fmla="*/ 12 h 569"/>
                  <a:gd name="T12" fmla="*/ 62 w 125"/>
                  <a:gd name="T13" fmla="*/ 0 h 569"/>
                  <a:gd name="T14" fmla="*/ 50 w 125"/>
                  <a:gd name="T15" fmla="*/ 12 h 569"/>
                  <a:gd name="T16" fmla="*/ 50 w 125"/>
                  <a:gd name="T17" fmla="*/ 20 h 569"/>
                  <a:gd name="T18" fmla="*/ 41 w 125"/>
                  <a:gd name="T19" fmla="*/ 20 h 569"/>
                  <a:gd name="T20" fmla="*/ 41 w 125"/>
                  <a:gd name="T21" fmla="*/ 53 h 569"/>
                  <a:gd name="T22" fmla="*/ 17 w 125"/>
                  <a:gd name="T23" fmla="*/ 53 h 569"/>
                  <a:gd name="T24" fmla="*/ 17 w 125"/>
                  <a:gd name="T25" fmla="*/ 81 h 569"/>
                  <a:gd name="T26" fmla="*/ 0 w 125"/>
                  <a:gd name="T27" fmla="*/ 81 h 569"/>
                  <a:gd name="T28" fmla="*/ 0 w 125"/>
                  <a:gd name="T29" fmla="*/ 569 h 569"/>
                  <a:gd name="T30" fmla="*/ 125 w 125"/>
                  <a:gd name="T31" fmla="*/ 569 h 569"/>
                  <a:gd name="T32" fmla="*/ 125 w 125"/>
                  <a:gd name="T33" fmla="*/ 81 h 569"/>
                  <a:gd name="T34" fmla="*/ 108 w 125"/>
                  <a:gd name="T35" fmla="*/ 81 h 569"/>
                  <a:gd name="T36" fmla="*/ 114 w 125"/>
                  <a:gd name="T37" fmla="*/ 261 h 569"/>
                  <a:gd name="T38" fmla="*/ 10 w 125"/>
                  <a:gd name="T39" fmla="*/ 261 h 569"/>
                  <a:gd name="T40" fmla="*/ 10 w 125"/>
                  <a:gd name="T41" fmla="*/ 255 h 569"/>
                  <a:gd name="T42" fmla="*/ 114 w 125"/>
                  <a:gd name="T43" fmla="*/ 255 h 569"/>
                  <a:gd name="T44" fmla="*/ 114 w 125"/>
                  <a:gd name="T45" fmla="*/ 261 h 569"/>
                  <a:gd name="T46" fmla="*/ 114 w 125"/>
                  <a:gd name="T47" fmla="*/ 245 h 569"/>
                  <a:gd name="T48" fmla="*/ 114 w 125"/>
                  <a:gd name="T49" fmla="*/ 246 h 569"/>
                  <a:gd name="T50" fmla="*/ 10 w 125"/>
                  <a:gd name="T51" fmla="*/ 246 h 569"/>
                  <a:gd name="T52" fmla="*/ 10 w 125"/>
                  <a:gd name="T53" fmla="*/ 245 h 569"/>
                  <a:gd name="T54" fmla="*/ 10 w 125"/>
                  <a:gd name="T55" fmla="*/ 241 h 569"/>
                  <a:gd name="T56" fmla="*/ 114 w 125"/>
                  <a:gd name="T57" fmla="*/ 241 h 569"/>
                  <a:gd name="T58" fmla="*/ 114 w 125"/>
                  <a:gd name="T59" fmla="*/ 245 h 569"/>
                  <a:gd name="T60" fmla="*/ 114 w 125"/>
                  <a:gd name="T61" fmla="*/ 232 h 569"/>
                  <a:gd name="T62" fmla="*/ 10 w 125"/>
                  <a:gd name="T63" fmla="*/ 232 h 569"/>
                  <a:gd name="T64" fmla="*/ 10 w 125"/>
                  <a:gd name="T65" fmla="*/ 226 h 569"/>
                  <a:gd name="T66" fmla="*/ 114 w 125"/>
                  <a:gd name="T67" fmla="*/ 226 h 569"/>
                  <a:gd name="T68" fmla="*/ 114 w 125"/>
                  <a:gd name="T69" fmla="*/ 232 h 569"/>
                  <a:gd name="T70" fmla="*/ 114 w 125"/>
                  <a:gd name="T71" fmla="*/ 173 h 569"/>
                  <a:gd name="T72" fmla="*/ 10 w 125"/>
                  <a:gd name="T73" fmla="*/ 173 h 569"/>
                  <a:gd name="T74" fmla="*/ 10 w 125"/>
                  <a:gd name="T75" fmla="*/ 167 h 569"/>
                  <a:gd name="T76" fmla="*/ 114 w 125"/>
                  <a:gd name="T77" fmla="*/ 167 h 569"/>
                  <a:gd name="T78" fmla="*/ 114 w 125"/>
                  <a:gd name="T79" fmla="*/ 173 h 569"/>
                  <a:gd name="T80" fmla="*/ 114 w 125"/>
                  <a:gd name="T81" fmla="*/ 159 h 569"/>
                  <a:gd name="T82" fmla="*/ 10 w 125"/>
                  <a:gd name="T83" fmla="*/ 159 h 569"/>
                  <a:gd name="T84" fmla="*/ 10 w 125"/>
                  <a:gd name="T85" fmla="*/ 153 h 569"/>
                  <a:gd name="T86" fmla="*/ 114 w 125"/>
                  <a:gd name="T87" fmla="*/ 153 h 569"/>
                  <a:gd name="T88" fmla="*/ 114 w 125"/>
                  <a:gd name="T89" fmla="*/ 159 h 569"/>
                  <a:gd name="T90" fmla="*/ 114 w 125"/>
                  <a:gd name="T91" fmla="*/ 143 h 569"/>
                  <a:gd name="T92" fmla="*/ 114 w 125"/>
                  <a:gd name="T93" fmla="*/ 145 h 569"/>
                  <a:gd name="T94" fmla="*/ 10 w 125"/>
                  <a:gd name="T95" fmla="*/ 145 h 569"/>
                  <a:gd name="T96" fmla="*/ 10 w 125"/>
                  <a:gd name="T97" fmla="*/ 143 h 569"/>
                  <a:gd name="T98" fmla="*/ 10 w 125"/>
                  <a:gd name="T99" fmla="*/ 139 h 569"/>
                  <a:gd name="T100" fmla="*/ 114 w 125"/>
                  <a:gd name="T101" fmla="*/ 139 h 569"/>
                  <a:gd name="T102" fmla="*/ 114 w 125"/>
                  <a:gd name="T103" fmla="*/ 143 h 569"/>
                  <a:gd name="T104" fmla="*/ 114 w 125"/>
                  <a:gd name="T105" fmla="*/ 130 h 569"/>
                  <a:gd name="T106" fmla="*/ 10 w 125"/>
                  <a:gd name="T107" fmla="*/ 130 h 569"/>
                  <a:gd name="T108" fmla="*/ 10 w 125"/>
                  <a:gd name="T109" fmla="*/ 125 h 569"/>
                  <a:gd name="T110" fmla="*/ 114 w 125"/>
                  <a:gd name="T111" fmla="*/ 125 h 569"/>
                  <a:gd name="T112" fmla="*/ 114 w 125"/>
                  <a:gd name="T113" fmla="*/ 130 h 569"/>
                  <a:gd name="T114" fmla="*/ 114 w 125"/>
                  <a:gd name="T115" fmla="*/ 116 h 569"/>
                  <a:gd name="T116" fmla="*/ 10 w 125"/>
                  <a:gd name="T117" fmla="*/ 116 h 569"/>
                  <a:gd name="T118" fmla="*/ 10 w 125"/>
                  <a:gd name="T119" fmla="*/ 110 h 569"/>
                  <a:gd name="T120" fmla="*/ 114 w 125"/>
                  <a:gd name="T121" fmla="*/ 110 h 569"/>
                  <a:gd name="T122" fmla="*/ 114 w 125"/>
                  <a:gd name="T123" fmla="*/ 11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569">
                    <a:moveTo>
                      <a:pt x="108" y="81"/>
                    </a:moveTo>
                    <a:cubicBezTo>
                      <a:pt x="108" y="53"/>
                      <a:pt x="108" y="53"/>
                      <a:pt x="108" y="53"/>
                    </a:cubicBezTo>
                    <a:cubicBezTo>
                      <a:pt x="83" y="53"/>
                      <a:pt x="83" y="53"/>
                      <a:pt x="83" y="53"/>
                    </a:cubicBezTo>
                    <a:cubicBezTo>
                      <a:pt x="83" y="20"/>
                      <a:pt x="83" y="20"/>
                      <a:pt x="83" y="20"/>
                    </a:cubicBezTo>
                    <a:cubicBezTo>
                      <a:pt x="74" y="20"/>
                      <a:pt x="74" y="20"/>
                      <a:pt x="74" y="20"/>
                    </a:cubicBezTo>
                    <a:cubicBezTo>
                      <a:pt x="74" y="12"/>
                      <a:pt x="74" y="12"/>
                      <a:pt x="74" y="12"/>
                    </a:cubicBezTo>
                    <a:cubicBezTo>
                      <a:pt x="74" y="5"/>
                      <a:pt x="69" y="0"/>
                      <a:pt x="62" y="0"/>
                    </a:cubicBezTo>
                    <a:cubicBezTo>
                      <a:pt x="56" y="0"/>
                      <a:pt x="50" y="5"/>
                      <a:pt x="50" y="12"/>
                    </a:cubicBezTo>
                    <a:cubicBezTo>
                      <a:pt x="50" y="20"/>
                      <a:pt x="50" y="20"/>
                      <a:pt x="50" y="20"/>
                    </a:cubicBezTo>
                    <a:cubicBezTo>
                      <a:pt x="41" y="20"/>
                      <a:pt x="41" y="20"/>
                      <a:pt x="41" y="20"/>
                    </a:cubicBezTo>
                    <a:cubicBezTo>
                      <a:pt x="41" y="53"/>
                      <a:pt x="41" y="53"/>
                      <a:pt x="41" y="53"/>
                    </a:cubicBezTo>
                    <a:cubicBezTo>
                      <a:pt x="17" y="53"/>
                      <a:pt x="17" y="53"/>
                      <a:pt x="17" y="53"/>
                    </a:cubicBezTo>
                    <a:cubicBezTo>
                      <a:pt x="17" y="81"/>
                      <a:pt x="17" y="81"/>
                      <a:pt x="17" y="81"/>
                    </a:cubicBezTo>
                    <a:cubicBezTo>
                      <a:pt x="0" y="81"/>
                      <a:pt x="0" y="81"/>
                      <a:pt x="0" y="81"/>
                    </a:cubicBezTo>
                    <a:cubicBezTo>
                      <a:pt x="0" y="569"/>
                      <a:pt x="0" y="569"/>
                      <a:pt x="0" y="569"/>
                    </a:cubicBezTo>
                    <a:cubicBezTo>
                      <a:pt x="125" y="569"/>
                      <a:pt x="125" y="569"/>
                      <a:pt x="125" y="569"/>
                    </a:cubicBezTo>
                    <a:cubicBezTo>
                      <a:pt x="125" y="81"/>
                      <a:pt x="125" y="81"/>
                      <a:pt x="125" y="81"/>
                    </a:cubicBezTo>
                    <a:lnTo>
                      <a:pt x="108" y="81"/>
                    </a:lnTo>
                    <a:close/>
                    <a:moveTo>
                      <a:pt x="114" y="261"/>
                    </a:moveTo>
                    <a:cubicBezTo>
                      <a:pt x="10" y="261"/>
                      <a:pt x="10" y="261"/>
                      <a:pt x="10" y="261"/>
                    </a:cubicBezTo>
                    <a:cubicBezTo>
                      <a:pt x="10" y="255"/>
                      <a:pt x="10" y="255"/>
                      <a:pt x="10" y="255"/>
                    </a:cubicBezTo>
                    <a:cubicBezTo>
                      <a:pt x="114" y="255"/>
                      <a:pt x="114" y="255"/>
                      <a:pt x="114" y="255"/>
                    </a:cubicBezTo>
                    <a:lnTo>
                      <a:pt x="114" y="261"/>
                    </a:lnTo>
                    <a:close/>
                    <a:moveTo>
                      <a:pt x="114" y="245"/>
                    </a:moveTo>
                    <a:cubicBezTo>
                      <a:pt x="114" y="246"/>
                      <a:pt x="114" y="246"/>
                      <a:pt x="114" y="246"/>
                    </a:cubicBezTo>
                    <a:cubicBezTo>
                      <a:pt x="10" y="246"/>
                      <a:pt x="10" y="246"/>
                      <a:pt x="10" y="246"/>
                    </a:cubicBezTo>
                    <a:cubicBezTo>
                      <a:pt x="10" y="245"/>
                      <a:pt x="10" y="245"/>
                      <a:pt x="10" y="245"/>
                    </a:cubicBezTo>
                    <a:cubicBezTo>
                      <a:pt x="10" y="241"/>
                      <a:pt x="10" y="241"/>
                      <a:pt x="10" y="241"/>
                    </a:cubicBezTo>
                    <a:cubicBezTo>
                      <a:pt x="114" y="241"/>
                      <a:pt x="114" y="241"/>
                      <a:pt x="114" y="241"/>
                    </a:cubicBezTo>
                    <a:lnTo>
                      <a:pt x="114" y="245"/>
                    </a:lnTo>
                    <a:close/>
                    <a:moveTo>
                      <a:pt x="114" y="232"/>
                    </a:moveTo>
                    <a:cubicBezTo>
                      <a:pt x="10" y="232"/>
                      <a:pt x="10" y="232"/>
                      <a:pt x="10" y="232"/>
                    </a:cubicBezTo>
                    <a:cubicBezTo>
                      <a:pt x="10" y="226"/>
                      <a:pt x="10" y="226"/>
                      <a:pt x="10" y="226"/>
                    </a:cubicBezTo>
                    <a:cubicBezTo>
                      <a:pt x="114" y="226"/>
                      <a:pt x="114" y="226"/>
                      <a:pt x="114" y="226"/>
                    </a:cubicBezTo>
                    <a:lnTo>
                      <a:pt x="114" y="232"/>
                    </a:lnTo>
                    <a:close/>
                    <a:moveTo>
                      <a:pt x="114" y="173"/>
                    </a:moveTo>
                    <a:cubicBezTo>
                      <a:pt x="10" y="173"/>
                      <a:pt x="10" y="173"/>
                      <a:pt x="10" y="173"/>
                    </a:cubicBezTo>
                    <a:cubicBezTo>
                      <a:pt x="10" y="167"/>
                      <a:pt x="10" y="167"/>
                      <a:pt x="10" y="167"/>
                    </a:cubicBezTo>
                    <a:cubicBezTo>
                      <a:pt x="114" y="167"/>
                      <a:pt x="114" y="167"/>
                      <a:pt x="114" y="167"/>
                    </a:cubicBezTo>
                    <a:lnTo>
                      <a:pt x="114" y="173"/>
                    </a:lnTo>
                    <a:close/>
                    <a:moveTo>
                      <a:pt x="114" y="159"/>
                    </a:moveTo>
                    <a:cubicBezTo>
                      <a:pt x="10" y="159"/>
                      <a:pt x="10" y="159"/>
                      <a:pt x="10" y="159"/>
                    </a:cubicBezTo>
                    <a:cubicBezTo>
                      <a:pt x="10" y="153"/>
                      <a:pt x="10" y="153"/>
                      <a:pt x="10" y="153"/>
                    </a:cubicBezTo>
                    <a:cubicBezTo>
                      <a:pt x="114" y="153"/>
                      <a:pt x="114" y="153"/>
                      <a:pt x="114" y="153"/>
                    </a:cubicBezTo>
                    <a:lnTo>
                      <a:pt x="114" y="159"/>
                    </a:lnTo>
                    <a:close/>
                    <a:moveTo>
                      <a:pt x="114" y="143"/>
                    </a:moveTo>
                    <a:cubicBezTo>
                      <a:pt x="114" y="145"/>
                      <a:pt x="114" y="145"/>
                      <a:pt x="114" y="145"/>
                    </a:cubicBezTo>
                    <a:cubicBezTo>
                      <a:pt x="10" y="145"/>
                      <a:pt x="10" y="145"/>
                      <a:pt x="10" y="145"/>
                    </a:cubicBezTo>
                    <a:cubicBezTo>
                      <a:pt x="10" y="143"/>
                      <a:pt x="10" y="143"/>
                      <a:pt x="10" y="143"/>
                    </a:cubicBezTo>
                    <a:cubicBezTo>
                      <a:pt x="10" y="139"/>
                      <a:pt x="10" y="139"/>
                      <a:pt x="10" y="139"/>
                    </a:cubicBezTo>
                    <a:cubicBezTo>
                      <a:pt x="114" y="139"/>
                      <a:pt x="114" y="139"/>
                      <a:pt x="114" y="139"/>
                    </a:cubicBezTo>
                    <a:lnTo>
                      <a:pt x="114" y="143"/>
                    </a:lnTo>
                    <a:close/>
                    <a:moveTo>
                      <a:pt x="114" y="130"/>
                    </a:moveTo>
                    <a:cubicBezTo>
                      <a:pt x="10" y="130"/>
                      <a:pt x="10" y="130"/>
                      <a:pt x="10" y="130"/>
                    </a:cubicBezTo>
                    <a:cubicBezTo>
                      <a:pt x="10" y="125"/>
                      <a:pt x="10" y="125"/>
                      <a:pt x="10" y="125"/>
                    </a:cubicBezTo>
                    <a:cubicBezTo>
                      <a:pt x="114" y="125"/>
                      <a:pt x="114" y="125"/>
                      <a:pt x="114" y="125"/>
                    </a:cubicBezTo>
                    <a:lnTo>
                      <a:pt x="114" y="130"/>
                    </a:lnTo>
                    <a:close/>
                    <a:moveTo>
                      <a:pt x="114" y="116"/>
                    </a:moveTo>
                    <a:cubicBezTo>
                      <a:pt x="10" y="116"/>
                      <a:pt x="10" y="116"/>
                      <a:pt x="10" y="116"/>
                    </a:cubicBezTo>
                    <a:cubicBezTo>
                      <a:pt x="10" y="110"/>
                      <a:pt x="10" y="110"/>
                      <a:pt x="10" y="110"/>
                    </a:cubicBezTo>
                    <a:cubicBezTo>
                      <a:pt x="114" y="110"/>
                      <a:pt x="114" y="110"/>
                      <a:pt x="114" y="110"/>
                    </a:cubicBezTo>
                    <a:lnTo>
                      <a:pt x="114" y="116"/>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9">
                <a:extLst>
                  <a:ext uri="{FF2B5EF4-FFF2-40B4-BE49-F238E27FC236}">
                    <a16:creationId xmlns:a16="http://schemas.microsoft.com/office/drawing/2014/main" id="{17C72AA2-5921-436E-A455-7020C1843E41}"/>
                  </a:ext>
                </a:extLst>
              </p:cNvPr>
              <p:cNvSpPr>
                <a:spLocks noEditPoints="1"/>
              </p:cNvSpPr>
              <p:nvPr userDrawn="1"/>
            </p:nvSpPr>
            <p:spPr bwMode="auto">
              <a:xfrm>
                <a:off x="7786688" y="2427288"/>
                <a:ext cx="276225" cy="852488"/>
              </a:xfrm>
              <a:custGeom>
                <a:avLst/>
                <a:gdLst>
                  <a:gd name="T0" fmla="*/ 0 w 174"/>
                  <a:gd name="T1" fmla="*/ 537 h 537"/>
                  <a:gd name="T2" fmla="*/ 174 w 174"/>
                  <a:gd name="T3" fmla="*/ 0 h 537"/>
                  <a:gd name="T4" fmla="*/ 136 w 174"/>
                  <a:gd name="T5" fmla="*/ 319 h 537"/>
                  <a:gd name="T6" fmla="*/ 157 w 174"/>
                  <a:gd name="T7" fmla="*/ 353 h 537"/>
                  <a:gd name="T8" fmla="*/ 136 w 174"/>
                  <a:gd name="T9" fmla="*/ 319 h 537"/>
                  <a:gd name="T10" fmla="*/ 157 w 174"/>
                  <a:gd name="T11" fmla="*/ 271 h 537"/>
                  <a:gd name="T12" fmla="*/ 136 w 174"/>
                  <a:gd name="T13" fmla="*/ 305 h 537"/>
                  <a:gd name="T14" fmla="*/ 136 w 174"/>
                  <a:gd name="T15" fmla="*/ 123 h 537"/>
                  <a:gd name="T16" fmla="*/ 157 w 174"/>
                  <a:gd name="T17" fmla="*/ 157 h 537"/>
                  <a:gd name="T18" fmla="*/ 136 w 174"/>
                  <a:gd name="T19" fmla="*/ 123 h 537"/>
                  <a:gd name="T20" fmla="*/ 157 w 174"/>
                  <a:gd name="T21" fmla="*/ 75 h 537"/>
                  <a:gd name="T22" fmla="*/ 136 w 174"/>
                  <a:gd name="T23" fmla="*/ 109 h 537"/>
                  <a:gd name="T24" fmla="*/ 96 w 174"/>
                  <a:gd name="T25" fmla="*/ 367 h 537"/>
                  <a:gd name="T26" fmla="*/ 117 w 174"/>
                  <a:gd name="T27" fmla="*/ 402 h 537"/>
                  <a:gd name="T28" fmla="*/ 96 w 174"/>
                  <a:gd name="T29" fmla="*/ 367 h 537"/>
                  <a:gd name="T30" fmla="*/ 117 w 174"/>
                  <a:gd name="T31" fmla="*/ 319 h 537"/>
                  <a:gd name="T32" fmla="*/ 96 w 174"/>
                  <a:gd name="T33" fmla="*/ 353 h 537"/>
                  <a:gd name="T34" fmla="*/ 96 w 174"/>
                  <a:gd name="T35" fmla="*/ 221 h 537"/>
                  <a:gd name="T36" fmla="*/ 117 w 174"/>
                  <a:gd name="T37" fmla="*/ 255 h 537"/>
                  <a:gd name="T38" fmla="*/ 96 w 174"/>
                  <a:gd name="T39" fmla="*/ 221 h 537"/>
                  <a:gd name="T40" fmla="*/ 117 w 174"/>
                  <a:gd name="T41" fmla="*/ 173 h 537"/>
                  <a:gd name="T42" fmla="*/ 96 w 174"/>
                  <a:gd name="T43" fmla="*/ 207 h 537"/>
                  <a:gd name="T44" fmla="*/ 96 w 174"/>
                  <a:gd name="T45" fmla="*/ 75 h 537"/>
                  <a:gd name="T46" fmla="*/ 117 w 174"/>
                  <a:gd name="T47" fmla="*/ 109 h 537"/>
                  <a:gd name="T48" fmla="*/ 96 w 174"/>
                  <a:gd name="T49" fmla="*/ 75 h 537"/>
                  <a:gd name="T50" fmla="*/ 77 w 174"/>
                  <a:gd name="T51" fmla="*/ 367 h 537"/>
                  <a:gd name="T52" fmla="*/ 56 w 174"/>
                  <a:gd name="T53" fmla="*/ 402 h 537"/>
                  <a:gd name="T54" fmla="*/ 56 w 174"/>
                  <a:gd name="T55" fmla="*/ 271 h 537"/>
                  <a:gd name="T56" fmla="*/ 77 w 174"/>
                  <a:gd name="T57" fmla="*/ 305 h 537"/>
                  <a:gd name="T58" fmla="*/ 56 w 174"/>
                  <a:gd name="T59" fmla="*/ 271 h 537"/>
                  <a:gd name="T60" fmla="*/ 77 w 174"/>
                  <a:gd name="T61" fmla="*/ 221 h 537"/>
                  <a:gd name="T62" fmla="*/ 56 w 174"/>
                  <a:gd name="T63" fmla="*/ 255 h 537"/>
                  <a:gd name="T64" fmla="*/ 56 w 174"/>
                  <a:gd name="T65" fmla="*/ 123 h 537"/>
                  <a:gd name="T66" fmla="*/ 77 w 174"/>
                  <a:gd name="T67" fmla="*/ 157 h 537"/>
                  <a:gd name="T68" fmla="*/ 56 w 174"/>
                  <a:gd name="T69" fmla="*/ 123 h 537"/>
                  <a:gd name="T70" fmla="*/ 37 w 174"/>
                  <a:gd name="T71" fmla="*/ 367 h 537"/>
                  <a:gd name="T72" fmla="*/ 17 w 174"/>
                  <a:gd name="T73" fmla="*/ 402 h 537"/>
                  <a:gd name="T74" fmla="*/ 17 w 174"/>
                  <a:gd name="T75" fmla="*/ 319 h 537"/>
                  <a:gd name="T76" fmla="*/ 37 w 174"/>
                  <a:gd name="T77" fmla="*/ 353 h 537"/>
                  <a:gd name="T78" fmla="*/ 17 w 174"/>
                  <a:gd name="T79" fmla="*/ 319 h 537"/>
                  <a:gd name="T80" fmla="*/ 37 w 174"/>
                  <a:gd name="T81" fmla="*/ 271 h 537"/>
                  <a:gd name="T82" fmla="*/ 17 w 174"/>
                  <a:gd name="T83" fmla="*/ 305 h 537"/>
                  <a:gd name="T84" fmla="*/ 17 w 174"/>
                  <a:gd name="T85" fmla="*/ 173 h 537"/>
                  <a:gd name="T86" fmla="*/ 37 w 174"/>
                  <a:gd name="T87" fmla="*/ 207 h 537"/>
                  <a:gd name="T88" fmla="*/ 17 w 174"/>
                  <a:gd name="T89" fmla="*/ 173 h 537"/>
                  <a:gd name="T90" fmla="*/ 37 w 174"/>
                  <a:gd name="T91" fmla="*/ 123 h 537"/>
                  <a:gd name="T92" fmla="*/ 17 w 174"/>
                  <a:gd name="T93" fmla="*/ 157 h 537"/>
                  <a:gd name="T94" fmla="*/ 17 w 174"/>
                  <a:gd name="T95" fmla="*/ 75 h 537"/>
                  <a:gd name="T96" fmla="*/ 37 w 174"/>
                  <a:gd name="T97" fmla="*/ 109 h 537"/>
                  <a:gd name="T98" fmla="*/ 17 w 174"/>
                  <a:gd name="T99" fmla="*/ 75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4" h="537">
                    <a:moveTo>
                      <a:pt x="0" y="0"/>
                    </a:moveTo>
                    <a:lnTo>
                      <a:pt x="0" y="537"/>
                    </a:lnTo>
                    <a:lnTo>
                      <a:pt x="174" y="537"/>
                    </a:lnTo>
                    <a:lnTo>
                      <a:pt x="174" y="0"/>
                    </a:lnTo>
                    <a:lnTo>
                      <a:pt x="0" y="0"/>
                    </a:lnTo>
                    <a:close/>
                    <a:moveTo>
                      <a:pt x="136" y="319"/>
                    </a:moveTo>
                    <a:lnTo>
                      <a:pt x="157" y="319"/>
                    </a:lnTo>
                    <a:lnTo>
                      <a:pt x="157" y="353"/>
                    </a:lnTo>
                    <a:lnTo>
                      <a:pt x="136" y="353"/>
                    </a:lnTo>
                    <a:lnTo>
                      <a:pt x="136" y="319"/>
                    </a:lnTo>
                    <a:close/>
                    <a:moveTo>
                      <a:pt x="136" y="271"/>
                    </a:moveTo>
                    <a:lnTo>
                      <a:pt x="157" y="271"/>
                    </a:lnTo>
                    <a:lnTo>
                      <a:pt x="157" y="305"/>
                    </a:lnTo>
                    <a:lnTo>
                      <a:pt x="136" y="305"/>
                    </a:lnTo>
                    <a:lnTo>
                      <a:pt x="136" y="271"/>
                    </a:lnTo>
                    <a:close/>
                    <a:moveTo>
                      <a:pt x="136" y="123"/>
                    </a:moveTo>
                    <a:lnTo>
                      <a:pt x="157" y="123"/>
                    </a:lnTo>
                    <a:lnTo>
                      <a:pt x="157" y="157"/>
                    </a:lnTo>
                    <a:lnTo>
                      <a:pt x="136" y="157"/>
                    </a:lnTo>
                    <a:lnTo>
                      <a:pt x="136" y="123"/>
                    </a:lnTo>
                    <a:close/>
                    <a:moveTo>
                      <a:pt x="136" y="75"/>
                    </a:moveTo>
                    <a:lnTo>
                      <a:pt x="157" y="75"/>
                    </a:lnTo>
                    <a:lnTo>
                      <a:pt x="157" y="109"/>
                    </a:lnTo>
                    <a:lnTo>
                      <a:pt x="136" y="109"/>
                    </a:lnTo>
                    <a:lnTo>
                      <a:pt x="136" y="75"/>
                    </a:lnTo>
                    <a:close/>
                    <a:moveTo>
                      <a:pt x="96" y="367"/>
                    </a:moveTo>
                    <a:lnTo>
                      <a:pt x="117" y="367"/>
                    </a:lnTo>
                    <a:lnTo>
                      <a:pt x="117" y="402"/>
                    </a:lnTo>
                    <a:lnTo>
                      <a:pt x="96" y="402"/>
                    </a:lnTo>
                    <a:lnTo>
                      <a:pt x="96" y="367"/>
                    </a:lnTo>
                    <a:close/>
                    <a:moveTo>
                      <a:pt x="96" y="319"/>
                    </a:moveTo>
                    <a:lnTo>
                      <a:pt x="117" y="319"/>
                    </a:lnTo>
                    <a:lnTo>
                      <a:pt x="117" y="353"/>
                    </a:lnTo>
                    <a:lnTo>
                      <a:pt x="96" y="353"/>
                    </a:lnTo>
                    <a:lnTo>
                      <a:pt x="96" y="319"/>
                    </a:lnTo>
                    <a:close/>
                    <a:moveTo>
                      <a:pt x="96" y="221"/>
                    </a:moveTo>
                    <a:lnTo>
                      <a:pt x="117" y="221"/>
                    </a:lnTo>
                    <a:lnTo>
                      <a:pt x="117" y="255"/>
                    </a:lnTo>
                    <a:lnTo>
                      <a:pt x="96" y="255"/>
                    </a:lnTo>
                    <a:lnTo>
                      <a:pt x="96" y="221"/>
                    </a:lnTo>
                    <a:close/>
                    <a:moveTo>
                      <a:pt x="96" y="173"/>
                    </a:moveTo>
                    <a:lnTo>
                      <a:pt x="117" y="173"/>
                    </a:lnTo>
                    <a:lnTo>
                      <a:pt x="117" y="207"/>
                    </a:lnTo>
                    <a:lnTo>
                      <a:pt x="96" y="207"/>
                    </a:lnTo>
                    <a:lnTo>
                      <a:pt x="96" y="173"/>
                    </a:lnTo>
                    <a:close/>
                    <a:moveTo>
                      <a:pt x="96" y="75"/>
                    </a:moveTo>
                    <a:lnTo>
                      <a:pt x="117" y="75"/>
                    </a:lnTo>
                    <a:lnTo>
                      <a:pt x="117" y="109"/>
                    </a:lnTo>
                    <a:lnTo>
                      <a:pt x="96" y="109"/>
                    </a:lnTo>
                    <a:lnTo>
                      <a:pt x="96" y="75"/>
                    </a:lnTo>
                    <a:close/>
                    <a:moveTo>
                      <a:pt x="56" y="367"/>
                    </a:moveTo>
                    <a:lnTo>
                      <a:pt x="77" y="367"/>
                    </a:lnTo>
                    <a:lnTo>
                      <a:pt x="77" y="402"/>
                    </a:lnTo>
                    <a:lnTo>
                      <a:pt x="56" y="402"/>
                    </a:lnTo>
                    <a:lnTo>
                      <a:pt x="56" y="367"/>
                    </a:lnTo>
                    <a:close/>
                    <a:moveTo>
                      <a:pt x="56" y="271"/>
                    </a:moveTo>
                    <a:lnTo>
                      <a:pt x="77" y="271"/>
                    </a:lnTo>
                    <a:lnTo>
                      <a:pt x="77" y="305"/>
                    </a:lnTo>
                    <a:lnTo>
                      <a:pt x="56" y="305"/>
                    </a:lnTo>
                    <a:lnTo>
                      <a:pt x="56" y="271"/>
                    </a:lnTo>
                    <a:close/>
                    <a:moveTo>
                      <a:pt x="56" y="221"/>
                    </a:moveTo>
                    <a:lnTo>
                      <a:pt x="77" y="221"/>
                    </a:lnTo>
                    <a:lnTo>
                      <a:pt x="77" y="255"/>
                    </a:lnTo>
                    <a:lnTo>
                      <a:pt x="56" y="255"/>
                    </a:lnTo>
                    <a:lnTo>
                      <a:pt x="56" y="221"/>
                    </a:lnTo>
                    <a:close/>
                    <a:moveTo>
                      <a:pt x="56" y="123"/>
                    </a:moveTo>
                    <a:lnTo>
                      <a:pt x="77" y="123"/>
                    </a:lnTo>
                    <a:lnTo>
                      <a:pt x="77" y="157"/>
                    </a:lnTo>
                    <a:lnTo>
                      <a:pt x="56" y="157"/>
                    </a:lnTo>
                    <a:lnTo>
                      <a:pt x="56" y="123"/>
                    </a:lnTo>
                    <a:close/>
                    <a:moveTo>
                      <a:pt x="17" y="367"/>
                    </a:moveTo>
                    <a:lnTo>
                      <a:pt x="37" y="367"/>
                    </a:lnTo>
                    <a:lnTo>
                      <a:pt x="37" y="402"/>
                    </a:lnTo>
                    <a:lnTo>
                      <a:pt x="17" y="402"/>
                    </a:lnTo>
                    <a:lnTo>
                      <a:pt x="17" y="367"/>
                    </a:lnTo>
                    <a:close/>
                    <a:moveTo>
                      <a:pt x="17" y="319"/>
                    </a:moveTo>
                    <a:lnTo>
                      <a:pt x="37" y="319"/>
                    </a:lnTo>
                    <a:lnTo>
                      <a:pt x="37" y="353"/>
                    </a:lnTo>
                    <a:lnTo>
                      <a:pt x="17" y="353"/>
                    </a:lnTo>
                    <a:lnTo>
                      <a:pt x="17" y="319"/>
                    </a:lnTo>
                    <a:close/>
                    <a:moveTo>
                      <a:pt x="17" y="271"/>
                    </a:moveTo>
                    <a:lnTo>
                      <a:pt x="37" y="271"/>
                    </a:lnTo>
                    <a:lnTo>
                      <a:pt x="37" y="305"/>
                    </a:lnTo>
                    <a:lnTo>
                      <a:pt x="17" y="305"/>
                    </a:lnTo>
                    <a:lnTo>
                      <a:pt x="17" y="271"/>
                    </a:lnTo>
                    <a:close/>
                    <a:moveTo>
                      <a:pt x="17" y="173"/>
                    </a:moveTo>
                    <a:lnTo>
                      <a:pt x="37" y="173"/>
                    </a:lnTo>
                    <a:lnTo>
                      <a:pt x="37" y="207"/>
                    </a:lnTo>
                    <a:lnTo>
                      <a:pt x="17" y="207"/>
                    </a:lnTo>
                    <a:lnTo>
                      <a:pt x="17" y="173"/>
                    </a:lnTo>
                    <a:close/>
                    <a:moveTo>
                      <a:pt x="17" y="123"/>
                    </a:moveTo>
                    <a:lnTo>
                      <a:pt x="37" y="123"/>
                    </a:lnTo>
                    <a:lnTo>
                      <a:pt x="37" y="157"/>
                    </a:lnTo>
                    <a:lnTo>
                      <a:pt x="17" y="157"/>
                    </a:lnTo>
                    <a:lnTo>
                      <a:pt x="17" y="123"/>
                    </a:lnTo>
                    <a:close/>
                    <a:moveTo>
                      <a:pt x="17" y="75"/>
                    </a:moveTo>
                    <a:lnTo>
                      <a:pt x="37" y="75"/>
                    </a:lnTo>
                    <a:lnTo>
                      <a:pt x="37" y="109"/>
                    </a:lnTo>
                    <a:lnTo>
                      <a:pt x="17" y="109"/>
                    </a:lnTo>
                    <a:lnTo>
                      <a:pt x="17" y="75"/>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0">
                <a:extLst>
                  <a:ext uri="{FF2B5EF4-FFF2-40B4-BE49-F238E27FC236}">
                    <a16:creationId xmlns:a16="http://schemas.microsoft.com/office/drawing/2014/main" id="{C245C02F-439A-40D4-990E-FC7DFCFC89C3}"/>
                  </a:ext>
                </a:extLst>
              </p:cNvPr>
              <p:cNvSpPr>
                <a:spLocks noEditPoints="1"/>
              </p:cNvSpPr>
              <p:nvPr userDrawn="1"/>
            </p:nvSpPr>
            <p:spPr bwMode="auto">
              <a:xfrm>
                <a:off x="9223375" y="1912938"/>
                <a:ext cx="382587" cy="1366838"/>
              </a:xfrm>
              <a:custGeom>
                <a:avLst/>
                <a:gdLst>
                  <a:gd name="T0" fmla="*/ 0 w 241"/>
                  <a:gd name="T1" fmla="*/ 861 h 861"/>
                  <a:gd name="T2" fmla="*/ 241 w 241"/>
                  <a:gd name="T3" fmla="*/ 157 h 861"/>
                  <a:gd name="T4" fmla="*/ 209 w 241"/>
                  <a:gd name="T5" fmla="*/ 85 h 861"/>
                  <a:gd name="T6" fmla="*/ 184 w 241"/>
                  <a:gd name="T7" fmla="*/ 41 h 861"/>
                  <a:gd name="T8" fmla="*/ 59 w 241"/>
                  <a:gd name="T9" fmla="*/ 85 h 861"/>
                  <a:gd name="T10" fmla="*/ 34 w 241"/>
                  <a:gd name="T11" fmla="*/ 157 h 861"/>
                  <a:gd name="T12" fmla="*/ 59 w 241"/>
                  <a:gd name="T13" fmla="*/ 146 h 861"/>
                  <a:gd name="T14" fmla="*/ 49 w 241"/>
                  <a:gd name="T15" fmla="*/ 105 h 861"/>
                  <a:gd name="T16" fmla="*/ 59 w 241"/>
                  <a:gd name="T17" fmla="*/ 146 h 861"/>
                  <a:gd name="T18" fmla="*/ 76 w 241"/>
                  <a:gd name="T19" fmla="*/ 146 h 861"/>
                  <a:gd name="T20" fmla="*/ 85 w 241"/>
                  <a:gd name="T21" fmla="*/ 105 h 861"/>
                  <a:gd name="T22" fmla="*/ 110 w 241"/>
                  <a:gd name="T23" fmla="*/ 146 h 861"/>
                  <a:gd name="T24" fmla="*/ 101 w 241"/>
                  <a:gd name="T25" fmla="*/ 105 h 861"/>
                  <a:gd name="T26" fmla="*/ 110 w 241"/>
                  <a:gd name="T27" fmla="*/ 146 h 861"/>
                  <a:gd name="T28" fmla="*/ 127 w 241"/>
                  <a:gd name="T29" fmla="*/ 146 h 861"/>
                  <a:gd name="T30" fmla="*/ 137 w 241"/>
                  <a:gd name="T31" fmla="*/ 105 h 861"/>
                  <a:gd name="T32" fmla="*/ 163 w 241"/>
                  <a:gd name="T33" fmla="*/ 146 h 861"/>
                  <a:gd name="T34" fmla="*/ 154 w 241"/>
                  <a:gd name="T35" fmla="*/ 105 h 861"/>
                  <a:gd name="T36" fmla="*/ 163 w 241"/>
                  <a:gd name="T37" fmla="*/ 146 h 861"/>
                  <a:gd name="T38" fmla="*/ 180 w 241"/>
                  <a:gd name="T39" fmla="*/ 146 h 861"/>
                  <a:gd name="T40" fmla="*/ 190 w 241"/>
                  <a:gd name="T41" fmla="*/ 105 h 861"/>
                  <a:gd name="T42" fmla="*/ 21 w 241"/>
                  <a:gd name="T43" fmla="*/ 529 h 861"/>
                  <a:gd name="T44" fmla="*/ 222 w 241"/>
                  <a:gd name="T45" fmla="*/ 543 h 861"/>
                  <a:gd name="T46" fmla="*/ 21 w 241"/>
                  <a:gd name="T47" fmla="*/ 529 h 861"/>
                  <a:gd name="T48" fmla="*/ 222 w 241"/>
                  <a:gd name="T49" fmla="*/ 492 h 861"/>
                  <a:gd name="T50" fmla="*/ 21 w 241"/>
                  <a:gd name="T51" fmla="*/ 507 h 861"/>
                  <a:gd name="T52" fmla="*/ 21 w 241"/>
                  <a:gd name="T53" fmla="*/ 455 h 861"/>
                  <a:gd name="T54" fmla="*/ 222 w 241"/>
                  <a:gd name="T55" fmla="*/ 470 h 861"/>
                  <a:gd name="T56" fmla="*/ 21 w 241"/>
                  <a:gd name="T57" fmla="*/ 455 h 861"/>
                  <a:gd name="T58" fmla="*/ 222 w 241"/>
                  <a:gd name="T59" fmla="*/ 418 h 861"/>
                  <a:gd name="T60" fmla="*/ 21 w 241"/>
                  <a:gd name="T61" fmla="*/ 433 h 861"/>
                  <a:gd name="T62" fmla="*/ 21 w 241"/>
                  <a:gd name="T63" fmla="*/ 381 h 861"/>
                  <a:gd name="T64" fmla="*/ 222 w 241"/>
                  <a:gd name="T65" fmla="*/ 396 h 861"/>
                  <a:gd name="T66" fmla="*/ 21 w 241"/>
                  <a:gd name="T67" fmla="*/ 381 h 861"/>
                  <a:gd name="T68" fmla="*/ 222 w 241"/>
                  <a:gd name="T69" fmla="*/ 344 h 861"/>
                  <a:gd name="T70" fmla="*/ 21 w 241"/>
                  <a:gd name="T71" fmla="*/ 359 h 861"/>
                  <a:gd name="T72" fmla="*/ 21 w 241"/>
                  <a:gd name="T73" fmla="*/ 307 h 861"/>
                  <a:gd name="T74" fmla="*/ 222 w 241"/>
                  <a:gd name="T75" fmla="*/ 318 h 861"/>
                  <a:gd name="T76" fmla="*/ 21 w 241"/>
                  <a:gd name="T77" fmla="*/ 322 h 861"/>
                  <a:gd name="T78" fmla="*/ 21 w 241"/>
                  <a:gd name="T79" fmla="*/ 307 h 861"/>
                  <a:gd name="T80" fmla="*/ 222 w 241"/>
                  <a:gd name="T81" fmla="*/ 270 h 861"/>
                  <a:gd name="T82" fmla="*/ 21 w 241"/>
                  <a:gd name="T83" fmla="*/ 285 h 861"/>
                  <a:gd name="T84" fmla="*/ 21 w 241"/>
                  <a:gd name="T85" fmla="*/ 233 h 861"/>
                  <a:gd name="T86" fmla="*/ 222 w 241"/>
                  <a:gd name="T87" fmla="*/ 248 h 861"/>
                  <a:gd name="T88" fmla="*/ 21 w 241"/>
                  <a:gd name="T89" fmla="*/ 233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1" h="861">
                    <a:moveTo>
                      <a:pt x="0" y="157"/>
                    </a:moveTo>
                    <a:lnTo>
                      <a:pt x="0" y="861"/>
                    </a:lnTo>
                    <a:lnTo>
                      <a:pt x="241" y="861"/>
                    </a:lnTo>
                    <a:lnTo>
                      <a:pt x="241" y="157"/>
                    </a:lnTo>
                    <a:lnTo>
                      <a:pt x="209" y="157"/>
                    </a:lnTo>
                    <a:lnTo>
                      <a:pt x="209" y="85"/>
                    </a:lnTo>
                    <a:lnTo>
                      <a:pt x="184" y="85"/>
                    </a:lnTo>
                    <a:lnTo>
                      <a:pt x="184" y="41"/>
                    </a:lnTo>
                    <a:lnTo>
                      <a:pt x="59" y="0"/>
                    </a:lnTo>
                    <a:lnTo>
                      <a:pt x="59" y="85"/>
                    </a:lnTo>
                    <a:lnTo>
                      <a:pt x="34" y="85"/>
                    </a:lnTo>
                    <a:lnTo>
                      <a:pt x="34" y="157"/>
                    </a:lnTo>
                    <a:lnTo>
                      <a:pt x="0" y="157"/>
                    </a:lnTo>
                    <a:close/>
                    <a:moveTo>
                      <a:pt x="59" y="146"/>
                    </a:moveTo>
                    <a:lnTo>
                      <a:pt x="49" y="146"/>
                    </a:lnTo>
                    <a:lnTo>
                      <a:pt x="49" y="105"/>
                    </a:lnTo>
                    <a:lnTo>
                      <a:pt x="59" y="105"/>
                    </a:lnTo>
                    <a:lnTo>
                      <a:pt x="59" y="146"/>
                    </a:lnTo>
                    <a:close/>
                    <a:moveTo>
                      <a:pt x="85" y="146"/>
                    </a:moveTo>
                    <a:lnTo>
                      <a:pt x="76" y="146"/>
                    </a:lnTo>
                    <a:lnTo>
                      <a:pt x="76" y="105"/>
                    </a:lnTo>
                    <a:lnTo>
                      <a:pt x="85" y="105"/>
                    </a:lnTo>
                    <a:lnTo>
                      <a:pt x="85" y="146"/>
                    </a:lnTo>
                    <a:close/>
                    <a:moveTo>
                      <a:pt x="110" y="146"/>
                    </a:moveTo>
                    <a:lnTo>
                      <a:pt x="101" y="146"/>
                    </a:lnTo>
                    <a:lnTo>
                      <a:pt x="101" y="105"/>
                    </a:lnTo>
                    <a:lnTo>
                      <a:pt x="110" y="105"/>
                    </a:lnTo>
                    <a:lnTo>
                      <a:pt x="110" y="146"/>
                    </a:lnTo>
                    <a:close/>
                    <a:moveTo>
                      <a:pt x="137" y="146"/>
                    </a:moveTo>
                    <a:lnTo>
                      <a:pt x="127" y="146"/>
                    </a:lnTo>
                    <a:lnTo>
                      <a:pt x="127" y="105"/>
                    </a:lnTo>
                    <a:lnTo>
                      <a:pt x="137" y="105"/>
                    </a:lnTo>
                    <a:lnTo>
                      <a:pt x="137" y="146"/>
                    </a:lnTo>
                    <a:close/>
                    <a:moveTo>
                      <a:pt x="163" y="146"/>
                    </a:moveTo>
                    <a:lnTo>
                      <a:pt x="154" y="146"/>
                    </a:lnTo>
                    <a:lnTo>
                      <a:pt x="154" y="105"/>
                    </a:lnTo>
                    <a:lnTo>
                      <a:pt x="163" y="105"/>
                    </a:lnTo>
                    <a:lnTo>
                      <a:pt x="163" y="146"/>
                    </a:lnTo>
                    <a:close/>
                    <a:moveTo>
                      <a:pt x="190" y="146"/>
                    </a:moveTo>
                    <a:lnTo>
                      <a:pt x="180" y="146"/>
                    </a:lnTo>
                    <a:lnTo>
                      <a:pt x="180" y="105"/>
                    </a:lnTo>
                    <a:lnTo>
                      <a:pt x="190" y="105"/>
                    </a:lnTo>
                    <a:lnTo>
                      <a:pt x="190" y="146"/>
                    </a:lnTo>
                    <a:close/>
                    <a:moveTo>
                      <a:pt x="21" y="529"/>
                    </a:moveTo>
                    <a:lnTo>
                      <a:pt x="222" y="529"/>
                    </a:lnTo>
                    <a:lnTo>
                      <a:pt x="222" y="543"/>
                    </a:lnTo>
                    <a:lnTo>
                      <a:pt x="21" y="543"/>
                    </a:lnTo>
                    <a:lnTo>
                      <a:pt x="21" y="529"/>
                    </a:lnTo>
                    <a:close/>
                    <a:moveTo>
                      <a:pt x="21" y="492"/>
                    </a:moveTo>
                    <a:lnTo>
                      <a:pt x="222" y="492"/>
                    </a:lnTo>
                    <a:lnTo>
                      <a:pt x="222" y="507"/>
                    </a:lnTo>
                    <a:lnTo>
                      <a:pt x="21" y="507"/>
                    </a:lnTo>
                    <a:lnTo>
                      <a:pt x="21" y="492"/>
                    </a:lnTo>
                    <a:close/>
                    <a:moveTo>
                      <a:pt x="21" y="455"/>
                    </a:moveTo>
                    <a:lnTo>
                      <a:pt x="222" y="455"/>
                    </a:lnTo>
                    <a:lnTo>
                      <a:pt x="222" y="470"/>
                    </a:lnTo>
                    <a:lnTo>
                      <a:pt x="21" y="470"/>
                    </a:lnTo>
                    <a:lnTo>
                      <a:pt x="21" y="455"/>
                    </a:lnTo>
                    <a:close/>
                    <a:moveTo>
                      <a:pt x="21" y="418"/>
                    </a:moveTo>
                    <a:lnTo>
                      <a:pt x="222" y="418"/>
                    </a:lnTo>
                    <a:lnTo>
                      <a:pt x="222" y="433"/>
                    </a:lnTo>
                    <a:lnTo>
                      <a:pt x="21" y="433"/>
                    </a:lnTo>
                    <a:lnTo>
                      <a:pt x="21" y="418"/>
                    </a:lnTo>
                    <a:close/>
                    <a:moveTo>
                      <a:pt x="21" y="381"/>
                    </a:moveTo>
                    <a:lnTo>
                      <a:pt x="222" y="381"/>
                    </a:lnTo>
                    <a:lnTo>
                      <a:pt x="222" y="396"/>
                    </a:lnTo>
                    <a:lnTo>
                      <a:pt x="21" y="396"/>
                    </a:lnTo>
                    <a:lnTo>
                      <a:pt x="21" y="381"/>
                    </a:lnTo>
                    <a:close/>
                    <a:moveTo>
                      <a:pt x="21" y="344"/>
                    </a:moveTo>
                    <a:lnTo>
                      <a:pt x="222" y="344"/>
                    </a:lnTo>
                    <a:lnTo>
                      <a:pt x="222" y="359"/>
                    </a:lnTo>
                    <a:lnTo>
                      <a:pt x="21" y="359"/>
                    </a:lnTo>
                    <a:lnTo>
                      <a:pt x="21" y="344"/>
                    </a:lnTo>
                    <a:close/>
                    <a:moveTo>
                      <a:pt x="21" y="307"/>
                    </a:moveTo>
                    <a:lnTo>
                      <a:pt x="222" y="307"/>
                    </a:lnTo>
                    <a:lnTo>
                      <a:pt x="222" y="318"/>
                    </a:lnTo>
                    <a:lnTo>
                      <a:pt x="222" y="322"/>
                    </a:lnTo>
                    <a:lnTo>
                      <a:pt x="21" y="322"/>
                    </a:lnTo>
                    <a:lnTo>
                      <a:pt x="21" y="318"/>
                    </a:lnTo>
                    <a:lnTo>
                      <a:pt x="21" y="307"/>
                    </a:lnTo>
                    <a:close/>
                    <a:moveTo>
                      <a:pt x="21" y="270"/>
                    </a:moveTo>
                    <a:lnTo>
                      <a:pt x="222" y="270"/>
                    </a:lnTo>
                    <a:lnTo>
                      <a:pt x="222" y="285"/>
                    </a:lnTo>
                    <a:lnTo>
                      <a:pt x="21" y="285"/>
                    </a:lnTo>
                    <a:lnTo>
                      <a:pt x="21" y="270"/>
                    </a:lnTo>
                    <a:close/>
                    <a:moveTo>
                      <a:pt x="21" y="233"/>
                    </a:moveTo>
                    <a:lnTo>
                      <a:pt x="222" y="233"/>
                    </a:lnTo>
                    <a:lnTo>
                      <a:pt x="222" y="248"/>
                    </a:lnTo>
                    <a:lnTo>
                      <a:pt x="21" y="248"/>
                    </a:lnTo>
                    <a:lnTo>
                      <a:pt x="21" y="233"/>
                    </a:lnTo>
                    <a:close/>
                  </a:path>
                </a:pathLst>
              </a:custGeom>
              <a:solidFill>
                <a:srgbClr val="079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1">
                <a:extLst>
                  <a:ext uri="{FF2B5EF4-FFF2-40B4-BE49-F238E27FC236}">
                    <a16:creationId xmlns:a16="http://schemas.microsoft.com/office/drawing/2014/main" id="{05CC4835-56ED-4745-9197-655ABC85CDAD}"/>
                  </a:ext>
                </a:extLst>
              </p:cNvPr>
              <p:cNvSpPr>
                <a:spLocks noEditPoints="1"/>
              </p:cNvSpPr>
              <p:nvPr userDrawn="1"/>
            </p:nvSpPr>
            <p:spPr bwMode="auto">
              <a:xfrm>
                <a:off x="9966325" y="1960563"/>
                <a:ext cx="303212" cy="1319213"/>
              </a:xfrm>
              <a:custGeom>
                <a:avLst/>
                <a:gdLst>
                  <a:gd name="T0" fmla="*/ 58 w 101"/>
                  <a:gd name="T1" fmla="*/ 141 h 450"/>
                  <a:gd name="T2" fmla="*/ 101 w 101"/>
                  <a:gd name="T3" fmla="*/ 141 h 450"/>
                  <a:gd name="T4" fmla="*/ 101 w 101"/>
                  <a:gd name="T5" fmla="*/ 0 h 450"/>
                  <a:gd name="T6" fmla="*/ 63 w 101"/>
                  <a:gd name="T7" fmla="*/ 0 h 450"/>
                  <a:gd name="T8" fmla="*/ 63 w 101"/>
                  <a:gd name="T9" fmla="*/ 26 h 450"/>
                  <a:gd name="T10" fmla="*/ 31 w 101"/>
                  <a:gd name="T11" fmla="*/ 26 h 450"/>
                  <a:gd name="T12" fmla="*/ 31 w 101"/>
                  <a:gd name="T13" fmla="*/ 51 h 450"/>
                  <a:gd name="T14" fmla="*/ 0 w 101"/>
                  <a:gd name="T15" fmla="*/ 51 h 450"/>
                  <a:gd name="T16" fmla="*/ 0 w 101"/>
                  <a:gd name="T17" fmla="*/ 450 h 450"/>
                  <a:gd name="T18" fmla="*/ 28 w 101"/>
                  <a:gd name="T19" fmla="*/ 450 h 450"/>
                  <a:gd name="T20" fmla="*/ 28 w 101"/>
                  <a:gd name="T21" fmla="*/ 170 h 450"/>
                  <a:gd name="T22" fmla="*/ 58 w 101"/>
                  <a:gd name="T23" fmla="*/ 141 h 450"/>
                  <a:gd name="T24" fmla="*/ 82 w 101"/>
                  <a:gd name="T25" fmla="*/ 71 h 450"/>
                  <a:gd name="T26" fmla="*/ 89 w 101"/>
                  <a:gd name="T27" fmla="*/ 71 h 450"/>
                  <a:gd name="T28" fmla="*/ 89 w 101"/>
                  <a:gd name="T29" fmla="*/ 128 h 450"/>
                  <a:gd name="T30" fmla="*/ 82 w 101"/>
                  <a:gd name="T31" fmla="*/ 128 h 450"/>
                  <a:gd name="T32" fmla="*/ 82 w 101"/>
                  <a:gd name="T33" fmla="*/ 71 h 450"/>
                  <a:gd name="T34" fmla="*/ 68 w 101"/>
                  <a:gd name="T35" fmla="*/ 71 h 450"/>
                  <a:gd name="T36" fmla="*/ 75 w 101"/>
                  <a:gd name="T37" fmla="*/ 71 h 450"/>
                  <a:gd name="T38" fmla="*/ 75 w 101"/>
                  <a:gd name="T39" fmla="*/ 128 h 450"/>
                  <a:gd name="T40" fmla="*/ 68 w 101"/>
                  <a:gd name="T41" fmla="*/ 128 h 450"/>
                  <a:gd name="T42" fmla="*/ 68 w 101"/>
                  <a:gd name="T43" fmla="*/ 71 h 450"/>
                  <a:gd name="T44" fmla="*/ 54 w 101"/>
                  <a:gd name="T45" fmla="*/ 71 h 450"/>
                  <a:gd name="T46" fmla="*/ 61 w 101"/>
                  <a:gd name="T47" fmla="*/ 71 h 450"/>
                  <a:gd name="T48" fmla="*/ 61 w 101"/>
                  <a:gd name="T49" fmla="*/ 128 h 450"/>
                  <a:gd name="T50" fmla="*/ 54 w 101"/>
                  <a:gd name="T51" fmla="*/ 128 h 450"/>
                  <a:gd name="T52" fmla="*/ 54 w 101"/>
                  <a:gd name="T53" fmla="*/ 71 h 450"/>
                  <a:gd name="T54" fmla="*/ 41 w 101"/>
                  <a:gd name="T55" fmla="*/ 71 h 450"/>
                  <a:gd name="T56" fmla="*/ 47 w 101"/>
                  <a:gd name="T57" fmla="*/ 71 h 450"/>
                  <a:gd name="T58" fmla="*/ 47 w 101"/>
                  <a:gd name="T59" fmla="*/ 128 h 450"/>
                  <a:gd name="T60" fmla="*/ 41 w 101"/>
                  <a:gd name="T61" fmla="*/ 128 h 450"/>
                  <a:gd name="T62" fmla="*/ 41 w 101"/>
                  <a:gd name="T63" fmla="*/ 71 h 450"/>
                  <a:gd name="T64" fmla="*/ 19 w 101"/>
                  <a:gd name="T65" fmla="*/ 128 h 450"/>
                  <a:gd name="T66" fmla="*/ 13 w 101"/>
                  <a:gd name="T67" fmla="*/ 128 h 450"/>
                  <a:gd name="T68" fmla="*/ 13 w 101"/>
                  <a:gd name="T69" fmla="*/ 71 h 450"/>
                  <a:gd name="T70" fmla="*/ 19 w 101"/>
                  <a:gd name="T71" fmla="*/ 71 h 450"/>
                  <a:gd name="T72" fmla="*/ 19 w 101"/>
                  <a:gd name="T73" fmla="*/ 128 h 450"/>
                  <a:gd name="T74" fmla="*/ 27 w 101"/>
                  <a:gd name="T75" fmla="*/ 128 h 450"/>
                  <a:gd name="T76" fmla="*/ 27 w 101"/>
                  <a:gd name="T77" fmla="*/ 71 h 450"/>
                  <a:gd name="T78" fmla="*/ 33 w 101"/>
                  <a:gd name="T79" fmla="*/ 71 h 450"/>
                  <a:gd name="T80" fmla="*/ 33 w 101"/>
                  <a:gd name="T81" fmla="*/ 128 h 450"/>
                  <a:gd name="T82" fmla="*/ 27 w 101"/>
                  <a:gd name="T83" fmla="*/ 12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1" h="450">
                    <a:moveTo>
                      <a:pt x="58" y="141"/>
                    </a:moveTo>
                    <a:cubicBezTo>
                      <a:pt x="101" y="141"/>
                      <a:pt x="101" y="141"/>
                      <a:pt x="101" y="141"/>
                    </a:cubicBezTo>
                    <a:cubicBezTo>
                      <a:pt x="101" y="0"/>
                      <a:pt x="101" y="0"/>
                      <a:pt x="101" y="0"/>
                    </a:cubicBezTo>
                    <a:cubicBezTo>
                      <a:pt x="63" y="0"/>
                      <a:pt x="63" y="0"/>
                      <a:pt x="63" y="0"/>
                    </a:cubicBezTo>
                    <a:cubicBezTo>
                      <a:pt x="63" y="26"/>
                      <a:pt x="63" y="26"/>
                      <a:pt x="63" y="26"/>
                    </a:cubicBezTo>
                    <a:cubicBezTo>
                      <a:pt x="31" y="26"/>
                      <a:pt x="31" y="26"/>
                      <a:pt x="31" y="26"/>
                    </a:cubicBezTo>
                    <a:cubicBezTo>
                      <a:pt x="31" y="51"/>
                      <a:pt x="31" y="51"/>
                      <a:pt x="31" y="51"/>
                    </a:cubicBezTo>
                    <a:cubicBezTo>
                      <a:pt x="0" y="51"/>
                      <a:pt x="0" y="51"/>
                      <a:pt x="0" y="51"/>
                    </a:cubicBezTo>
                    <a:cubicBezTo>
                      <a:pt x="0" y="450"/>
                      <a:pt x="0" y="450"/>
                      <a:pt x="0" y="450"/>
                    </a:cubicBezTo>
                    <a:cubicBezTo>
                      <a:pt x="28" y="450"/>
                      <a:pt x="28" y="450"/>
                      <a:pt x="28" y="450"/>
                    </a:cubicBezTo>
                    <a:cubicBezTo>
                      <a:pt x="28" y="170"/>
                      <a:pt x="28" y="170"/>
                      <a:pt x="28" y="170"/>
                    </a:cubicBezTo>
                    <a:cubicBezTo>
                      <a:pt x="28" y="154"/>
                      <a:pt x="41" y="141"/>
                      <a:pt x="58" y="141"/>
                    </a:cubicBezTo>
                    <a:close/>
                    <a:moveTo>
                      <a:pt x="82" y="71"/>
                    </a:moveTo>
                    <a:cubicBezTo>
                      <a:pt x="89" y="71"/>
                      <a:pt x="89" y="71"/>
                      <a:pt x="89" y="71"/>
                    </a:cubicBezTo>
                    <a:cubicBezTo>
                      <a:pt x="89" y="128"/>
                      <a:pt x="89" y="128"/>
                      <a:pt x="89" y="128"/>
                    </a:cubicBezTo>
                    <a:cubicBezTo>
                      <a:pt x="82" y="128"/>
                      <a:pt x="82" y="128"/>
                      <a:pt x="82" y="128"/>
                    </a:cubicBezTo>
                    <a:lnTo>
                      <a:pt x="82" y="71"/>
                    </a:lnTo>
                    <a:close/>
                    <a:moveTo>
                      <a:pt x="68" y="71"/>
                    </a:moveTo>
                    <a:cubicBezTo>
                      <a:pt x="75" y="71"/>
                      <a:pt x="75" y="71"/>
                      <a:pt x="75" y="71"/>
                    </a:cubicBezTo>
                    <a:cubicBezTo>
                      <a:pt x="75" y="128"/>
                      <a:pt x="75" y="128"/>
                      <a:pt x="75" y="128"/>
                    </a:cubicBezTo>
                    <a:cubicBezTo>
                      <a:pt x="68" y="128"/>
                      <a:pt x="68" y="128"/>
                      <a:pt x="68" y="128"/>
                    </a:cubicBezTo>
                    <a:lnTo>
                      <a:pt x="68" y="71"/>
                    </a:lnTo>
                    <a:close/>
                    <a:moveTo>
                      <a:pt x="54" y="71"/>
                    </a:moveTo>
                    <a:cubicBezTo>
                      <a:pt x="61" y="71"/>
                      <a:pt x="61" y="71"/>
                      <a:pt x="61" y="71"/>
                    </a:cubicBezTo>
                    <a:cubicBezTo>
                      <a:pt x="61" y="128"/>
                      <a:pt x="61" y="128"/>
                      <a:pt x="61" y="128"/>
                    </a:cubicBezTo>
                    <a:cubicBezTo>
                      <a:pt x="54" y="128"/>
                      <a:pt x="54" y="128"/>
                      <a:pt x="54" y="128"/>
                    </a:cubicBezTo>
                    <a:lnTo>
                      <a:pt x="54" y="71"/>
                    </a:lnTo>
                    <a:close/>
                    <a:moveTo>
                      <a:pt x="41" y="71"/>
                    </a:moveTo>
                    <a:cubicBezTo>
                      <a:pt x="47" y="71"/>
                      <a:pt x="47" y="71"/>
                      <a:pt x="47" y="71"/>
                    </a:cubicBezTo>
                    <a:cubicBezTo>
                      <a:pt x="47" y="128"/>
                      <a:pt x="47" y="128"/>
                      <a:pt x="47" y="128"/>
                    </a:cubicBezTo>
                    <a:cubicBezTo>
                      <a:pt x="41" y="128"/>
                      <a:pt x="41" y="128"/>
                      <a:pt x="41" y="128"/>
                    </a:cubicBezTo>
                    <a:lnTo>
                      <a:pt x="41" y="71"/>
                    </a:lnTo>
                    <a:close/>
                    <a:moveTo>
                      <a:pt x="19" y="128"/>
                    </a:moveTo>
                    <a:cubicBezTo>
                      <a:pt x="13" y="128"/>
                      <a:pt x="13" y="128"/>
                      <a:pt x="13" y="128"/>
                    </a:cubicBezTo>
                    <a:cubicBezTo>
                      <a:pt x="13" y="71"/>
                      <a:pt x="13" y="71"/>
                      <a:pt x="13" y="71"/>
                    </a:cubicBezTo>
                    <a:cubicBezTo>
                      <a:pt x="19" y="71"/>
                      <a:pt x="19" y="71"/>
                      <a:pt x="19" y="71"/>
                    </a:cubicBezTo>
                    <a:lnTo>
                      <a:pt x="19" y="128"/>
                    </a:lnTo>
                    <a:close/>
                    <a:moveTo>
                      <a:pt x="27" y="128"/>
                    </a:moveTo>
                    <a:cubicBezTo>
                      <a:pt x="27" y="71"/>
                      <a:pt x="27" y="71"/>
                      <a:pt x="27" y="71"/>
                    </a:cubicBezTo>
                    <a:cubicBezTo>
                      <a:pt x="33" y="71"/>
                      <a:pt x="33" y="71"/>
                      <a:pt x="33" y="71"/>
                    </a:cubicBezTo>
                    <a:cubicBezTo>
                      <a:pt x="33" y="128"/>
                      <a:pt x="33" y="128"/>
                      <a:pt x="33" y="128"/>
                    </a:cubicBezTo>
                    <a:lnTo>
                      <a:pt x="27" y="128"/>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2">
                <a:extLst>
                  <a:ext uri="{FF2B5EF4-FFF2-40B4-BE49-F238E27FC236}">
                    <a16:creationId xmlns:a16="http://schemas.microsoft.com/office/drawing/2014/main" id="{CEF5AC9F-709D-46D1-9073-6C3119BFA966}"/>
                  </a:ext>
                </a:extLst>
              </p:cNvPr>
              <p:cNvSpPr>
                <a:spLocks noEditPoints="1"/>
              </p:cNvSpPr>
              <p:nvPr userDrawn="1"/>
            </p:nvSpPr>
            <p:spPr bwMode="auto">
              <a:xfrm>
                <a:off x="10083800" y="2403475"/>
                <a:ext cx="373062" cy="876300"/>
              </a:xfrm>
              <a:custGeom>
                <a:avLst/>
                <a:gdLst>
                  <a:gd name="T0" fmla="*/ 62 w 124"/>
                  <a:gd name="T1" fmla="*/ 0 h 299"/>
                  <a:gd name="T2" fmla="*/ 0 w 124"/>
                  <a:gd name="T3" fmla="*/ 19 h 299"/>
                  <a:gd name="T4" fmla="*/ 62 w 124"/>
                  <a:gd name="T5" fmla="*/ 299 h 299"/>
                  <a:gd name="T6" fmla="*/ 124 w 124"/>
                  <a:gd name="T7" fmla="*/ 19 h 299"/>
                  <a:gd name="T8" fmla="*/ 39 w 124"/>
                  <a:gd name="T9" fmla="*/ 248 h 299"/>
                  <a:gd name="T10" fmla="*/ 13 w 124"/>
                  <a:gd name="T11" fmla="*/ 222 h 299"/>
                  <a:gd name="T12" fmla="*/ 39 w 124"/>
                  <a:gd name="T13" fmla="*/ 248 h 299"/>
                  <a:gd name="T14" fmla="*/ 13 w 124"/>
                  <a:gd name="T15" fmla="*/ 169 h 299"/>
                  <a:gd name="T16" fmla="*/ 39 w 124"/>
                  <a:gd name="T17" fmla="*/ 144 h 299"/>
                  <a:gd name="T18" fmla="*/ 39 w 124"/>
                  <a:gd name="T19" fmla="*/ 130 h 299"/>
                  <a:gd name="T20" fmla="*/ 13 w 124"/>
                  <a:gd name="T21" fmla="*/ 105 h 299"/>
                  <a:gd name="T22" fmla="*/ 39 w 124"/>
                  <a:gd name="T23" fmla="*/ 130 h 299"/>
                  <a:gd name="T24" fmla="*/ 13 w 124"/>
                  <a:gd name="T25" fmla="*/ 91 h 299"/>
                  <a:gd name="T26" fmla="*/ 39 w 124"/>
                  <a:gd name="T27" fmla="*/ 66 h 299"/>
                  <a:gd name="T28" fmla="*/ 39 w 124"/>
                  <a:gd name="T29" fmla="*/ 52 h 299"/>
                  <a:gd name="T30" fmla="*/ 13 w 124"/>
                  <a:gd name="T31" fmla="*/ 27 h 299"/>
                  <a:gd name="T32" fmla="*/ 39 w 124"/>
                  <a:gd name="T33" fmla="*/ 52 h 299"/>
                  <a:gd name="T34" fmla="*/ 62 w 124"/>
                  <a:gd name="T35" fmla="*/ 208 h 299"/>
                  <a:gd name="T36" fmla="*/ 49 w 124"/>
                  <a:gd name="T37" fmla="*/ 183 h 299"/>
                  <a:gd name="T38" fmla="*/ 75 w 124"/>
                  <a:gd name="T39" fmla="*/ 183 h 299"/>
                  <a:gd name="T40" fmla="*/ 75 w 124"/>
                  <a:gd name="T41" fmla="*/ 169 h 299"/>
                  <a:gd name="T42" fmla="*/ 49 w 124"/>
                  <a:gd name="T43" fmla="*/ 169 h 299"/>
                  <a:gd name="T44" fmla="*/ 62 w 124"/>
                  <a:gd name="T45" fmla="*/ 144 h 299"/>
                  <a:gd name="T46" fmla="*/ 75 w 124"/>
                  <a:gd name="T47" fmla="*/ 169 h 299"/>
                  <a:gd name="T48" fmla="*/ 62 w 124"/>
                  <a:gd name="T49" fmla="*/ 130 h 299"/>
                  <a:gd name="T50" fmla="*/ 49 w 124"/>
                  <a:gd name="T51" fmla="*/ 105 h 299"/>
                  <a:gd name="T52" fmla="*/ 75 w 124"/>
                  <a:gd name="T53" fmla="*/ 105 h 299"/>
                  <a:gd name="T54" fmla="*/ 75 w 124"/>
                  <a:gd name="T55" fmla="*/ 52 h 299"/>
                  <a:gd name="T56" fmla="*/ 49 w 124"/>
                  <a:gd name="T57" fmla="*/ 52 h 299"/>
                  <a:gd name="T58" fmla="*/ 62 w 124"/>
                  <a:gd name="T59" fmla="*/ 27 h 299"/>
                  <a:gd name="T60" fmla="*/ 75 w 124"/>
                  <a:gd name="T61" fmla="*/ 52 h 299"/>
                  <a:gd name="T62" fmla="*/ 84 w 124"/>
                  <a:gd name="T63" fmla="*/ 248 h 299"/>
                  <a:gd name="T64" fmla="*/ 110 w 124"/>
                  <a:gd name="T65" fmla="*/ 222 h 299"/>
                  <a:gd name="T66" fmla="*/ 110 w 124"/>
                  <a:gd name="T67" fmla="*/ 208 h 299"/>
                  <a:gd name="T68" fmla="*/ 84 w 124"/>
                  <a:gd name="T69" fmla="*/ 183 h 299"/>
                  <a:gd name="T70" fmla="*/ 110 w 124"/>
                  <a:gd name="T71" fmla="*/ 208 h 299"/>
                  <a:gd name="T72" fmla="*/ 84 w 124"/>
                  <a:gd name="T73" fmla="*/ 130 h 299"/>
                  <a:gd name="T74" fmla="*/ 110 w 124"/>
                  <a:gd name="T75" fmla="*/ 105 h 299"/>
                  <a:gd name="T76" fmla="*/ 110 w 124"/>
                  <a:gd name="T77" fmla="*/ 91 h 299"/>
                  <a:gd name="T78" fmla="*/ 84 w 124"/>
                  <a:gd name="T79" fmla="*/ 66 h 299"/>
                  <a:gd name="T80" fmla="*/ 110 w 124"/>
                  <a:gd name="T81" fmla="*/ 91 h 299"/>
                  <a:gd name="T82" fmla="*/ 84 w 124"/>
                  <a:gd name="T83" fmla="*/ 52 h 299"/>
                  <a:gd name="T84" fmla="*/ 110 w 124"/>
                  <a:gd name="T85" fmla="*/ 2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299">
                    <a:moveTo>
                      <a:pt x="105" y="0"/>
                    </a:moveTo>
                    <a:cubicBezTo>
                      <a:pt x="62" y="0"/>
                      <a:pt x="62" y="0"/>
                      <a:pt x="62" y="0"/>
                    </a:cubicBezTo>
                    <a:cubicBezTo>
                      <a:pt x="19" y="0"/>
                      <a:pt x="19" y="0"/>
                      <a:pt x="19" y="0"/>
                    </a:cubicBezTo>
                    <a:cubicBezTo>
                      <a:pt x="8" y="0"/>
                      <a:pt x="0" y="9"/>
                      <a:pt x="0" y="19"/>
                    </a:cubicBezTo>
                    <a:cubicBezTo>
                      <a:pt x="0" y="299"/>
                      <a:pt x="0" y="299"/>
                      <a:pt x="0" y="299"/>
                    </a:cubicBezTo>
                    <a:cubicBezTo>
                      <a:pt x="62" y="299"/>
                      <a:pt x="62" y="299"/>
                      <a:pt x="62" y="299"/>
                    </a:cubicBezTo>
                    <a:cubicBezTo>
                      <a:pt x="124" y="299"/>
                      <a:pt x="124" y="299"/>
                      <a:pt x="124" y="299"/>
                    </a:cubicBezTo>
                    <a:cubicBezTo>
                      <a:pt x="124" y="19"/>
                      <a:pt x="124" y="19"/>
                      <a:pt x="124" y="19"/>
                    </a:cubicBezTo>
                    <a:cubicBezTo>
                      <a:pt x="124" y="9"/>
                      <a:pt x="115" y="0"/>
                      <a:pt x="105" y="0"/>
                    </a:cubicBezTo>
                    <a:close/>
                    <a:moveTo>
                      <a:pt x="39" y="248"/>
                    </a:moveTo>
                    <a:cubicBezTo>
                      <a:pt x="13" y="248"/>
                      <a:pt x="13" y="248"/>
                      <a:pt x="13" y="248"/>
                    </a:cubicBezTo>
                    <a:cubicBezTo>
                      <a:pt x="13" y="222"/>
                      <a:pt x="13" y="222"/>
                      <a:pt x="13" y="222"/>
                    </a:cubicBezTo>
                    <a:cubicBezTo>
                      <a:pt x="39" y="222"/>
                      <a:pt x="39" y="222"/>
                      <a:pt x="39" y="222"/>
                    </a:cubicBezTo>
                    <a:lnTo>
                      <a:pt x="39" y="248"/>
                    </a:lnTo>
                    <a:close/>
                    <a:moveTo>
                      <a:pt x="39" y="169"/>
                    </a:moveTo>
                    <a:cubicBezTo>
                      <a:pt x="13" y="169"/>
                      <a:pt x="13" y="169"/>
                      <a:pt x="13" y="169"/>
                    </a:cubicBezTo>
                    <a:cubicBezTo>
                      <a:pt x="13" y="144"/>
                      <a:pt x="13" y="144"/>
                      <a:pt x="13" y="144"/>
                    </a:cubicBezTo>
                    <a:cubicBezTo>
                      <a:pt x="39" y="144"/>
                      <a:pt x="39" y="144"/>
                      <a:pt x="39" y="144"/>
                    </a:cubicBezTo>
                    <a:lnTo>
                      <a:pt x="39" y="169"/>
                    </a:lnTo>
                    <a:close/>
                    <a:moveTo>
                      <a:pt x="39" y="130"/>
                    </a:moveTo>
                    <a:cubicBezTo>
                      <a:pt x="13" y="130"/>
                      <a:pt x="13" y="130"/>
                      <a:pt x="13" y="130"/>
                    </a:cubicBezTo>
                    <a:cubicBezTo>
                      <a:pt x="13" y="105"/>
                      <a:pt x="13" y="105"/>
                      <a:pt x="13" y="105"/>
                    </a:cubicBezTo>
                    <a:cubicBezTo>
                      <a:pt x="39" y="105"/>
                      <a:pt x="39" y="105"/>
                      <a:pt x="39" y="105"/>
                    </a:cubicBezTo>
                    <a:lnTo>
                      <a:pt x="39" y="130"/>
                    </a:lnTo>
                    <a:close/>
                    <a:moveTo>
                      <a:pt x="39" y="91"/>
                    </a:moveTo>
                    <a:cubicBezTo>
                      <a:pt x="13" y="91"/>
                      <a:pt x="13" y="91"/>
                      <a:pt x="13" y="91"/>
                    </a:cubicBezTo>
                    <a:cubicBezTo>
                      <a:pt x="13" y="66"/>
                      <a:pt x="13" y="66"/>
                      <a:pt x="13" y="66"/>
                    </a:cubicBezTo>
                    <a:cubicBezTo>
                      <a:pt x="39" y="66"/>
                      <a:pt x="39" y="66"/>
                      <a:pt x="39" y="66"/>
                    </a:cubicBezTo>
                    <a:lnTo>
                      <a:pt x="39" y="91"/>
                    </a:lnTo>
                    <a:close/>
                    <a:moveTo>
                      <a:pt x="39" y="52"/>
                    </a:moveTo>
                    <a:cubicBezTo>
                      <a:pt x="13" y="52"/>
                      <a:pt x="13" y="52"/>
                      <a:pt x="13" y="52"/>
                    </a:cubicBezTo>
                    <a:cubicBezTo>
                      <a:pt x="13" y="27"/>
                      <a:pt x="13" y="27"/>
                      <a:pt x="13" y="27"/>
                    </a:cubicBezTo>
                    <a:cubicBezTo>
                      <a:pt x="39" y="27"/>
                      <a:pt x="39" y="27"/>
                      <a:pt x="39" y="27"/>
                    </a:cubicBezTo>
                    <a:lnTo>
                      <a:pt x="39" y="52"/>
                    </a:lnTo>
                    <a:close/>
                    <a:moveTo>
                      <a:pt x="75" y="208"/>
                    </a:moveTo>
                    <a:cubicBezTo>
                      <a:pt x="62" y="208"/>
                      <a:pt x="62" y="208"/>
                      <a:pt x="62" y="208"/>
                    </a:cubicBezTo>
                    <a:cubicBezTo>
                      <a:pt x="49" y="208"/>
                      <a:pt x="49" y="208"/>
                      <a:pt x="49" y="208"/>
                    </a:cubicBezTo>
                    <a:cubicBezTo>
                      <a:pt x="49" y="183"/>
                      <a:pt x="49" y="183"/>
                      <a:pt x="49" y="183"/>
                    </a:cubicBezTo>
                    <a:cubicBezTo>
                      <a:pt x="62" y="183"/>
                      <a:pt x="62" y="183"/>
                      <a:pt x="62" y="183"/>
                    </a:cubicBezTo>
                    <a:cubicBezTo>
                      <a:pt x="75" y="183"/>
                      <a:pt x="75" y="183"/>
                      <a:pt x="75" y="183"/>
                    </a:cubicBezTo>
                    <a:lnTo>
                      <a:pt x="75" y="208"/>
                    </a:lnTo>
                    <a:close/>
                    <a:moveTo>
                      <a:pt x="75" y="169"/>
                    </a:moveTo>
                    <a:cubicBezTo>
                      <a:pt x="62" y="169"/>
                      <a:pt x="62" y="169"/>
                      <a:pt x="62" y="169"/>
                    </a:cubicBezTo>
                    <a:cubicBezTo>
                      <a:pt x="49" y="169"/>
                      <a:pt x="49" y="169"/>
                      <a:pt x="49" y="169"/>
                    </a:cubicBezTo>
                    <a:cubicBezTo>
                      <a:pt x="49" y="144"/>
                      <a:pt x="49" y="144"/>
                      <a:pt x="49" y="144"/>
                    </a:cubicBezTo>
                    <a:cubicBezTo>
                      <a:pt x="62" y="144"/>
                      <a:pt x="62" y="144"/>
                      <a:pt x="62" y="144"/>
                    </a:cubicBezTo>
                    <a:cubicBezTo>
                      <a:pt x="75" y="144"/>
                      <a:pt x="75" y="144"/>
                      <a:pt x="75" y="144"/>
                    </a:cubicBezTo>
                    <a:lnTo>
                      <a:pt x="75" y="169"/>
                    </a:lnTo>
                    <a:close/>
                    <a:moveTo>
                      <a:pt x="75" y="130"/>
                    </a:moveTo>
                    <a:cubicBezTo>
                      <a:pt x="62" y="130"/>
                      <a:pt x="62" y="130"/>
                      <a:pt x="62" y="130"/>
                    </a:cubicBezTo>
                    <a:cubicBezTo>
                      <a:pt x="49" y="130"/>
                      <a:pt x="49" y="130"/>
                      <a:pt x="49" y="130"/>
                    </a:cubicBezTo>
                    <a:cubicBezTo>
                      <a:pt x="49" y="105"/>
                      <a:pt x="49" y="105"/>
                      <a:pt x="49" y="105"/>
                    </a:cubicBezTo>
                    <a:cubicBezTo>
                      <a:pt x="62" y="105"/>
                      <a:pt x="62" y="105"/>
                      <a:pt x="62" y="105"/>
                    </a:cubicBezTo>
                    <a:cubicBezTo>
                      <a:pt x="75" y="105"/>
                      <a:pt x="75" y="105"/>
                      <a:pt x="75" y="105"/>
                    </a:cubicBezTo>
                    <a:lnTo>
                      <a:pt x="75" y="130"/>
                    </a:lnTo>
                    <a:close/>
                    <a:moveTo>
                      <a:pt x="75" y="52"/>
                    </a:moveTo>
                    <a:cubicBezTo>
                      <a:pt x="62" y="52"/>
                      <a:pt x="62" y="52"/>
                      <a:pt x="62" y="52"/>
                    </a:cubicBezTo>
                    <a:cubicBezTo>
                      <a:pt x="49" y="52"/>
                      <a:pt x="49" y="52"/>
                      <a:pt x="49" y="52"/>
                    </a:cubicBezTo>
                    <a:cubicBezTo>
                      <a:pt x="49" y="27"/>
                      <a:pt x="49" y="27"/>
                      <a:pt x="49" y="27"/>
                    </a:cubicBezTo>
                    <a:cubicBezTo>
                      <a:pt x="62" y="27"/>
                      <a:pt x="62" y="27"/>
                      <a:pt x="62" y="27"/>
                    </a:cubicBezTo>
                    <a:cubicBezTo>
                      <a:pt x="75" y="27"/>
                      <a:pt x="75" y="27"/>
                      <a:pt x="75" y="27"/>
                    </a:cubicBezTo>
                    <a:lnTo>
                      <a:pt x="75" y="52"/>
                    </a:lnTo>
                    <a:close/>
                    <a:moveTo>
                      <a:pt x="110" y="248"/>
                    </a:moveTo>
                    <a:cubicBezTo>
                      <a:pt x="84" y="248"/>
                      <a:pt x="84" y="248"/>
                      <a:pt x="84" y="248"/>
                    </a:cubicBezTo>
                    <a:cubicBezTo>
                      <a:pt x="84" y="222"/>
                      <a:pt x="84" y="222"/>
                      <a:pt x="84" y="222"/>
                    </a:cubicBezTo>
                    <a:cubicBezTo>
                      <a:pt x="110" y="222"/>
                      <a:pt x="110" y="222"/>
                      <a:pt x="110" y="222"/>
                    </a:cubicBezTo>
                    <a:lnTo>
                      <a:pt x="110" y="248"/>
                    </a:lnTo>
                    <a:close/>
                    <a:moveTo>
                      <a:pt x="110" y="208"/>
                    </a:moveTo>
                    <a:cubicBezTo>
                      <a:pt x="84" y="208"/>
                      <a:pt x="84" y="208"/>
                      <a:pt x="84" y="208"/>
                    </a:cubicBezTo>
                    <a:cubicBezTo>
                      <a:pt x="84" y="183"/>
                      <a:pt x="84" y="183"/>
                      <a:pt x="84" y="183"/>
                    </a:cubicBezTo>
                    <a:cubicBezTo>
                      <a:pt x="110" y="183"/>
                      <a:pt x="110" y="183"/>
                      <a:pt x="110" y="183"/>
                    </a:cubicBezTo>
                    <a:lnTo>
                      <a:pt x="110" y="208"/>
                    </a:lnTo>
                    <a:close/>
                    <a:moveTo>
                      <a:pt x="110" y="130"/>
                    </a:moveTo>
                    <a:cubicBezTo>
                      <a:pt x="84" y="130"/>
                      <a:pt x="84" y="130"/>
                      <a:pt x="84" y="130"/>
                    </a:cubicBezTo>
                    <a:cubicBezTo>
                      <a:pt x="84" y="105"/>
                      <a:pt x="84" y="105"/>
                      <a:pt x="84" y="105"/>
                    </a:cubicBezTo>
                    <a:cubicBezTo>
                      <a:pt x="110" y="105"/>
                      <a:pt x="110" y="105"/>
                      <a:pt x="110" y="105"/>
                    </a:cubicBezTo>
                    <a:lnTo>
                      <a:pt x="110" y="130"/>
                    </a:lnTo>
                    <a:close/>
                    <a:moveTo>
                      <a:pt x="110" y="91"/>
                    </a:moveTo>
                    <a:cubicBezTo>
                      <a:pt x="84" y="91"/>
                      <a:pt x="84" y="91"/>
                      <a:pt x="84" y="91"/>
                    </a:cubicBezTo>
                    <a:cubicBezTo>
                      <a:pt x="84" y="66"/>
                      <a:pt x="84" y="66"/>
                      <a:pt x="84" y="66"/>
                    </a:cubicBezTo>
                    <a:cubicBezTo>
                      <a:pt x="110" y="66"/>
                      <a:pt x="110" y="66"/>
                      <a:pt x="110" y="66"/>
                    </a:cubicBezTo>
                    <a:lnTo>
                      <a:pt x="110" y="91"/>
                    </a:lnTo>
                    <a:close/>
                    <a:moveTo>
                      <a:pt x="110" y="52"/>
                    </a:moveTo>
                    <a:cubicBezTo>
                      <a:pt x="84" y="52"/>
                      <a:pt x="84" y="52"/>
                      <a:pt x="84" y="52"/>
                    </a:cubicBezTo>
                    <a:cubicBezTo>
                      <a:pt x="84" y="27"/>
                      <a:pt x="84" y="27"/>
                      <a:pt x="84" y="27"/>
                    </a:cubicBezTo>
                    <a:cubicBezTo>
                      <a:pt x="110" y="27"/>
                      <a:pt x="110" y="27"/>
                      <a:pt x="110" y="27"/>
                    </a:cubicBezTo>
                    <a:lnTo>
                      <a:pt x="110" y="52"/>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3">
                <a:extLst>
                  <a:ext uri="{FF2B5EF4-FFF2-40B4-BE49-F238E27FC236}">
                    <a16:creationId xmlns:a16="http://schemas.microsoft.com/office/drawing/2014/main" id="{FC6ECAE2-9B58-4EB8-A349-9237D2F2074B}"/>
                  </a:ext>
                </a:extLst>
              </p:cNvPr>
              <p:cNvSpPr>
                <a:spLocks noEditPoints="1"/>
              </p:cNvSpPr>
              <p:nvPr userDrawn="1"/>
            </p:nvSpPr>
            <p:spPr bwMode="auto">
              <a:xfrm>
                <a:off x="11012488" y="2566988"/>
                <a:ext cx="409575" cy="712788"/>
              </a:xfrm>
              <a:custGeom>
                <a:avLst/>
                <a:gdLst>
                  <a:gd name="T0" fmla="*/ 0 w 258"/>
                  <a:gd name="T1" fmla="*/ 37 h 449"/>
                  <a:gd name="T2" fmla="*/ 23 w 258"/>
                  <a:gd name="T3" fmla="*/ 449 h 449"/>
                  <a:gd name="T4" fmla="*/ 237 w 258"/>
                  <a:gd name="T5" fmla="*/ 37 h 449"/>
                  <a:gd name="T6" fmla="*/ 258 w 258"/>
                  <a:gd name="T7" fmla="*/ 0 h 449"/>
                  <a:gd name="T8" fmla="*/ 69 w 258"/>
                  <a:gd name="T9" fmla="*/ 394 h 449"/>
                  <a:gd name="T10" fmla="*/ 42 w 258"/>
                  <a:gd name="T11" fmla="*/ 340 h 449"/>
                  <a:gd name="T12" fmla="*/ 69 w 258"/>
                  <a:gd name="T13" fmla="*/ 394 h 449"/>
                  <a:gd name="T14" fmla="*/ 42 w 258"/>
                  <a:gd name="T15" fmla="*/ 255 h 449"/>
                  <a:gd name="T16" fmla="*/ 69 w 258"/>
                  <a:gd name="T17" fmla="*/ 202 h 449"/>
                  <a:gd name="T18" fmla="*/ 69 w 258"/>
                  <a:gd name="T19" fmla="*/ 115 h 449"/>
                  <a:gd name="T20" fmla="*/ 42 w 258"/>
                  <a:gd name="T21" fmla="*/ 61 h 449"/>
                  <a:gd name="T22" fmla="*/ 69 w 258"/>
                  <a:gd name="T23" fmla="*/ 115 h 449"/>
                  <a:gd name="T24" fmla="*/ 91 w 258"/>
                  <a:gd name="T25" fmla="*/ 394 h 449"/>
                  <a:gd name="T26" fmla="*/ 118 w 258"/>
                  <a:gd name="T27" fmla="*/ 340 h 449"/>
                  <a:gd name="T28" fmla="*/ 118 w 258"/>
                  <a:gd name="T29" fmla="*/ 326 h 449"/>
                  <a:gd name="T30" fmla="*/ 91 w 258"/>
                  <a:gd name="T31" fmla="*/ 270 h 449"/>
                  <a:gd name="T32" fmla="*/ 118 w 258"/>
                  <a:gd name="T33" fmla="*/ 326 h 449"/>
                  <a:gd name="T34" fmla="*/ 91 w 258"/>
                  <a:gd name="T35" fmla="*/ 185 h 449"/>
                  <a:gd name="T36" fmla="*/ 118 w 258"/>
                  <a:gd name="T37" fmla="*/ 154 h 449"/>
                  <a:gd name="T38" fmla="*/ 118 w 258"/>
                  <a:gd name="T39" fmla="*/ 115 h 449"/>
                  <a:gd name="T40" fmla="*/ 91 w 258"/>
                  <a:gd name="T41" fmla="*/ 61 h 449"/>
                  <a:gd name="T42" fmla="*/ 118 w 258"/>
                  <a:gd name="T43" fmla="*/ 115 h 449"/>
                  <a:gd name="T44" fmla="*/ 141 w 258"/>
                  <a:gd name="T45" fmla="*/ 394 h 449"/>
                  <a:gd name="T46" fmla="*/ 167 w 258"/>
                  <a:gd name="T47" fmla="*/ 340 h 449"/>
                  <a:gd name="T48" fmla="*/ 167 w 258"/>
                  <a:gd name="T49" fmla="*/ 326 h 449"/>
                  <a:gd name="T50" fmla="*/ 141 w 258"/>
                  <a:gd name="T51" fmla="*/ 270 h 449"/>
                  <a:gd name="T52" fmla="*/ 167 w 258"/>
                  <a:gd name="T53" fmla="*/ 326 h 449"/>
                  <a:gd name="T54" fmla="*/ 141 w 258"/>
                  <a:gd name="T55" fmla="*/ 255 h 449"/>
                  <a:gd name="T56" fmla="*/ 167 w 258"/>
                  <a:gd name="T57" fmla="*/ 202 h 449"/>
                  <a:gd name="T58" fmla="*/ 167 w 258"/>
                  <a:gd name="T59" fmla="*/ 185 h 449"/>
                  <a:gd name="T60" fmla="*/ 141 w 258"/>
                  <a:gd name="T61" fmla="*/ 131 h 449"/>
                  <a:gd name="T62" fmla="*/ 167 w 258"/>
                  <a:gd name="T63" fmla="*/ 185 h 449"/>
                  <a:gd name="T64" fmla="*/ 190 w 258"/>
                  <a:gd name="T65" fmla="*/ 326 h 449"/>
                  <a:gd name="T66" fmla="*/ 216 w 258"/>
                  <a:gd name="T67" fmla="*/ 270 h 449"/>
                  <a:gd name="T68" fmla="*/ 216 w 258"/>
                  <a:gd name="T69" fmla="*/ 255 h 449"/>
                  <a:gd name="T70" fmla="*/ 190 w 258"/>
                  <a:gd name="T71" fmla="*/ 202 h 449"/>
                  <a:gd name="T72" fmla="*/ 216 w 258"/>
                  <a:gd name="T73" fmla="*/ 255 h 449"/>
                  <a:gd name="T74" fmla="*/ 190 w 258"/>
                  <a:gd name="T75" fmla="*/ 185 h 449"/>
                  <a:gd name="T76" fmla="*/ 216 w 258"/>
                  <a:gd name="T77" fmla="*/ 131 h 449"/>
                  <a:gd name="T78" fmla="*/ 216 w 258"/>
                  <a:gd name="T79" fmla="*/ 115 h 449"/>
                  <a:gd name="T80" fmla="*/ 190 w 258"/>
                  <a:gd name="T81" fmla="*/ 61 h 449"/>
                  <a:gd name="T82" fmla="*/ 216 w 258"/>
                  <a:gd name="T83" fmla="*/ 11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8" h="449">
                    <a:moveTo>
                      <a:pt x="0" y="0"/>
                    </a:moveTo>
                    <a:lnTo>
                      <a:pt x="0" y="37"/>
                    </a:lnTo>
                    <a:lnTo>
                      <a:pt x="23" y="37"/>
                    </a:lnTo>
                    <a:lnTo>
                      <a:pt x="23" y="449"/>
                    </a:lnTo>
                    <a:lnTo>
                      <a:pt x="237" y="449"/>
                    </a:lnTo>
                    <a:lnTo>
                      <a:pt x="237" y="37"/>
                    </a:lnTo>
                    <a:lnTo>
                      <a:pt x="258" y="37"/>
                    </a:lnTo>
                    <a:lnTo>
                      <a:pt x="258" y="0"/>
                    </a:lnTo>
                    <a:lnTo>
                      <a:pt x="0" y="0"/>
                    </a:lnTo>
                    <a:close/>
                    <a:moveTo>
                      <a:pt x="69" y="394"/>
                    </a:moveTo>
                    <a:lnTo>
                      <a:pt x="42" y="394"/>
                    </a:lnTo>
                    <a:lnTo>
                      <a:pt x="42" y="340"/>
                    </a:lnTo>
                    <a:lnTo>
                      <a:pt x="69" y="340"/>
                    </a:lnTo>
                    <a:lnTo>
                      <a:pt x="69" y="394"/>
                    </a:lnTo>
                    <a:close/>
                    <a:moveTo>
                      <a:pt x="69" y="255"/>
                    </a:moveTo>
                    <a:lnTo>
                      <a:pt x="42" y="255"/>
                    </a:lnTo>
                    <a:lnTo>
                      <a:pt x="42" y="202"/>
                    </a:lnTo>
                    <a:lnTo>
                      <a:pt x="69" y="202"/>
                    </a:lnTo>
                    <a:lnTo>
                      <a:pt x="69" y="255"/>
                    </a:lnTo>
                    <a:close/>
                    <a:moveTo>
                      <a:pt x="69" y="115"/>
                    </a:moveTo>
                    <a:lnTo>
                      <a:pt x="42" y="115"/>
                    </a:lnTo>
                    <a:lnTo>
                      <a:pt x="42" y="61"/>
                    </a:lnTo>
                    <a:lnTo>
                      <a:pt x="69" y="61"/>
                    </a:lnTo>
                    <a:lnTo>
                      <a:pt x="69" y="115"/>
                    </a:lnTo>
                    <a:close/>
                    <a:moveTo>
                      <a:pt x="118" y="394"/>
                    </a:moveTo>
                    <a:lnTo>
                      <a:pt x="91" y="394"/>
                    </a:lnTo>
                    <a:lnTo>
                      <a:pt x="91" y="340"/>
                    </a:lnTo>
                    <a:lnTo>
                      <a:pt x="118" y="340"/>
                    </a:lnTo>
                    <a:lnTo>
                      <a:pt x="118" y="394"/>
                    </a:lnTo>
                    <a:close/>
                    <a:moveTo>
                      <a:pt x="118" y="326"/>
                    </a:moveTo>
                    <a:lnTo>
                      <a:pt x="91" y="326"/>
                    </a:lnTo>
                    <a:lnTo>
                      <a:pt x="91" y="270"/>
                    </a:lnTo>
                    <a:lnTo>
                      <a:pt x="118" y="270"/>
                    </a:lnTo>
                    <a:lnTo>
                      <a:pt x="118" y="326"/>
                    </a:lnTo>
                    <a:close/>
                    <a:moveTo>
                      <a:pt x="118" y="185"/>
                    </a:moveTo>
                    <a:lnTo>
                      <a:pt x="91" y="185"/>
                    </a:lnTo>
                    <a:lnTo>
                      <a:pt x="91" y="154"/>
                    </a:lnTo>
                    <a:lnTo>
                      <a:pt x="118" y="154"/>
                    </a:lnTo>
                    <a:lnTo>
                      <a:pt x="118" y="185"/>
                    </a:lnTo>
                    <a:close/>
                    <a:moveTo>
                      <a:pt x="118" y="115"/>
                    </a:moveTo>
                    <a:lnTo>
                      <a:pt x="91" y="115"/>
                    </a:lnTo>
                    <a:lnTo>
                      <a:pt x="91" y="61"/>
                    </a:lnTo>
                    <a:lnTo>
                      <a:pt x="118" y="61"/>
                    </a:lnTo>
                    <a:lnTo>
                      <a:pt x="118" y="115"/>
                    </a:lnTo>
                    <a:close/>
                    <a:moveTo>
                      <a:pt x="167" y="394"/>
                    </a:moveTo>
                    <a:lnTo>
                      <a:pt x="141" y="394"/>
                    </a:lnTo>
                    <a:lnTo>
                      <a:pt x="141" y="340"/>
                    </a:lnTo>
                    <a:lnTo>
                      <a:pt x="167" y="340"/>
                    </a:lnTo>
                    <a:lnTo>
                      <a:pt x="167" y="394"/>
                    </a:lnTo>
                    <a:close/>
                    <a:moveTo>
                      <a:pt x="167" y="326"/>
                    </a:moveTo>
                    <a:lnTo>
                      <a:pt x="141" y="326"/>
                    </a:lnTo>
                    <a:lnTo>
                      <a:pt x="141" y="270"/>
                    </a:lnTo>
                    <a:lnTo>
                      <a:pt x="167" y="270"/>
                    </a:lnTo>
                    <a:lnTo>
                      <a:pt x="167" y="326"/>
                    </a:lnTo>
                    <a:close/>
                    <a:moveTo>
                      <a:pt x="167" y="255"/>
                    </a:moveTo>
                    <a:lnTo>
                      <a:pt x="141" y="255"/>
                    </a:lnTo>
                    <a:lnTo>
                      <a:pt x="141" y="202"/>
                    </a:lnTo>
                    <a:lnTo>
                      <a:pt x="167" y="202"/>
                    </a:lnTo>
                    <a:lnTo>
                      <a:pt x="167" y="255"/>
                    </a:lnTo>
                    <a:close/>
                    <a:moveTo>
                      <a:pt x="167" y="185"/>
                    </a:moveTo>
                    <a:lnTo>
                      <a:pt x="141" y="185"/>
                    </a:lnTo>
                    <a:lnTo>
                      <a:pt x="141" y="131"/>
                    </a:lnTo>
                    <a:lnTo>
                      <a:pt x="167" y="131"/>
                    </a:lnTo>
                    <a:lnTo>
                      <a:pt x="167" y="185"/>
                    </a:lnTo>
                    <a:close/>
                    <a:moveTo>
                      <a:pt x="216" y="326"/>
                    </a:moveTo>
                    <a:lnTo>
                      <a:pt x="190" y="326"/>
                    </a:lnTo>
                    <a:lnTo>
                      <a:pt x="190" y="270"/>
                    </a:lnTo>
                    <a:lnTo>
                      <a:pt x="216" y="270"/>
                    </a:lnTo>
                    <a:lnTo>
                      <a:pt x="216" y="326"/>
                    </a:lnTo>
                    <a:close/>
                    <a:moveTo>
                      <a:pt x="216" y="255"/>
                    </a:moveTo>
                    <a:lnTo>
                      <a:pt x="190" y="255"/>
                    </a:lnTo>
                    <a:lnTo>
                      <a:pt x="190" y="202"/>
                    </a:lnTo>
                    <a:lnTo>
                      <a:pt x="216" y="202"/>
                    </a:lnTo>
                    <a:lnTo>
                      <a:pt x="216" y="255"/>
                    </a:lnTo>
                    <a:close/>
                    <a:moveTo>
                      <a:pt x="216" y="185"/>
                    </a:moveTo>
                    <a:lnTo>
                      <a:pt x="190" y="185"/>
                    </a:lnTo>
                    <a:lnTo>
                      <a:pt x="190" y="131"/>
                    </a:lnTo>
                    <a:lnTo>
                      <a:pt x="216" y="131"/>
                    </a:lnTo>
                    <a:lnTo>
                      <a:pt x="216" y="185"/>
                    </a:lnTo>
                    <a:close/>
                    <a:moveTo>
                      <a:pt x="216" y="115"/>
                    </a:moveTo>
                    <a:lnTo>
                      <a:pt x="190" y="115"/>
                    </a:lnTo>
                    <a:lnTo>
                      <a:pt x="190" y="61"/>
                    </a:lnTo>
                    <a:lnTo>
                      <a:pt x="216" y="61"/>
                    </a:lnTo>
                    <a:lnTo>
                      <a:pt x="216" y="115"/>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4">
                <a:extLst>
                  <a:ext uri="{FF2B5EF4-FFF2-40B4-BE49-F238E27FC236}">
                    <a16:creationId xmlns:a16="http://schemas.microsoft.com/office/drawing/2014/main" id="{AD0F33BB-46F8-4D5F-9F27-72D76A7B784F}"/>
                  </a:ext>
                </a:extLst>
              </p:cNvPr>
              <p:cNvSpPr>
                <a:spLocks noEditPoints="1"/>
              </p:cNvSpPr>
              <p:nvPr userDrawn="1"/>
            </p:nvSpPr>
            <p:spPr bwMode="auto">
              <a:xfrm>
                <a:off x="6865938" y="2147888"/>
                <a:ext cx="387350" cy="1131888"/>
              </a:xfrm>
              <a:custGeom>
                <a:avLst/>
                <a:gdLst>
                  <a:gd name="T0" fmla="*/ 193 w 244"/>
                  <a:gd name="T1" fmla="*/ 50 h 713"/>
                  <a:gd name="T2" fmla="*/ 53 w 244"/>
                  <a:gd name="T3" fmla="*/ 50 h 713"/>
                  <a:gd name="T4" fmla="*/ 23 w 244"/>
                  <a:gd name="T5" fmla="*/ 122 h 713"/>
                  <a:gd name="T6" fmla="*/ 244 w 244"/>
                  <a:gd name="T7" fmla="*/ 122 h 713"/>
                  <a:gd name="T8" fmla="*/ 21 w 244"/>
                  <a:gd name="T9" fmla="*/ 604 h 713"/>
                  <a:gd name="T10" fmla="*/ 21 w 244"/>
                  <a:gd name="T11" fmla="*/ 553 h 713"/>
                  <a:gd name="T12" fmla="*/ 53 w 244"/>
                  <a:gd name="T13" fmla="*/ 469 h 713"/>
                  <a:gd name="T14" fmla="*/ 53 w 244"/>
                  <a:gd name="T15" fmla="*/ 469 h 713"/>
                  <a:gd name="T16" fmla="*/ 53 w 244"/>
                  <a:gd name="T17" fmla="*/ 353 h 713"/>
                  <a:gd name="T18" fmla="*/ 21 w 244"/>
                  <a:gd name="T19" fmla="*/ 310 h 713"/>
                  <a:gd name="T20" fmla="*/ 21 w 244"/>
                  <a:gd name="T21" fmla="*/ 259 h 713"/>
                  <a:gd name="T22" fmla="*/ 53 w 244"/>
                  <a:gd name="T23" fmla="*/ 176 h 713"/>
                  <a:gd name="T24" fmla="*/ 53 w 244"/>
                  <a:gd name="T25" fmla="*/ 176 h 713"/>
                  <a:gd name="T26" fmla="*/ 96 w 244"/>
                  <a:gd name="T27" fmla="*/ 645 h 713"/>
                  <a:gd name="T28" fmla="*/ 64 w 244"/>
                  <a:gd name="T29" fmla="*/ 604 h 713"/>
                  <a:gd name="T30" fmla="*/ 64 w 244"/>
                  <a:gd name="T31" fmla="*/ 553 h 713"/>
                  <a:gd name="T32" fmla="*/ 96 w 244"/>
                  <a:gd name="T33" fmla="*/ 510 h 713"/>
                  <a:gd name="T34" fmla="*/ 96 w 244"/>
                  <a:gd name="T35" fmla="*/ 510 h 713"/>
                  <a:gd name="T36" fmla="*/ 96 w 244"/>
                  <a:gd name="T37" fmla="*/ 436 h 713"/>
                  <a:gd name="T38" fmla="*/ 64 w 244"/>
                  <a:gd name="T39" fmla="*/ 395 h 713"/>
                  <a:gd name="T40" fmla="*/ 64 w 244"/>
                  <a:gd name="T41" fmla="*/ 384 h 713"/>
                  <a:gd name="T42" fmla="*/ 96 w 244"/>
                  <a:gd name="T43" fmla="*/ 344 h 713"/>
                  <a:gd name="T44" fmla="*/ 96 w 244"/>
                  <a:gd name="T45" fmla="*/ 344 h 713"/>
                  <a:gd name="T46" fmla="*/ 96 w 244"/>
                  <a:gd name="T47" fmla="*/ 270 h 713"/>
                  <a:gd name="T48" fmla="*/ 64 w 244"/>
                  <a:gd name="T49" fmla="*/ 185 h 713"/>
                  <a:gd name="T50" fmla="*/ 64 w 244"/>
                  <a:gd name="T51" fmla="*/ 176 h 713"/>
                  <a:gd name="T52" fmla="*/ 138 w 244"/>
                  <a:gd name="T53" fmla="*/ 678 h 713"/>
                  <a:gd name="T54" fmla="*/ 138 w 244"/>
                  <a:gd name="T55" fmla="*/ 678 h 713"/>
                  <a:gd name="T56" fmla="*/ 138 w 244"/>
                  <a:gd name="T57" fmla="*/ 562 h 713"/>
                  <a:gd name="T58" fmla="*/ 106 w 244"/>
                  <a:gd name="T59" fmla="*/ 521 h 713"/>
                  <a:gd name="T60" fmla="*/ 106 w 244"/>
                  <a:gd name="T61" fmla="*/ 510 h 713"/>
                  <a:gd name="T62" fmla="*/ 138 w 244"/>
                  <a:gd name="T63" fmla="*/ 384 h 713"/>
                  <a:gd name="T64" fmla="*/ 138 w 244"/>
                  <a:gd name="T65" fmla="*/ 384 h 713"/>
                  <a:gd name="T66" fmla="*/ 138 w 244"/>
                  <a:gd name="T67" fmla="*/ 270 h 713"/>
                  <a:gd name="T68" fmla="*/ 106 w 244"/>
                  <a:gd name="T69" fmla="*/ 185 h 713"/>
                  <a:gd name="T70" fmla="*/ 149 w 244"/>
                  <a:gd name="T71" fmla="*/ 678 h 713"/>
                  <a:gd name="T72" fmla="*/ 182 w 244"/>
                  <a:gd name="T73" fmla="*/ 636 h 713"/>
                  <a:gd name="T74" fmla="*/ 182 w 244"/>
                  <a:gd name="T75" fmla="*/ 636 h 713"/>
                  <a:gd name="T76" fmla="*/ 182 w 244"/>
                  <a:gd name="T77" fmla="*/ 562 h 713"/>
                  <a:gd name="T78" fmla="*/ 149 w 244"/>
                  <a:gd name="T79" fmla="*/ 521 h 713"/>
                  <a:gd name="T80" fmla="*/ 149 w 244"/>
                  <a:gd name="T81" fmla="*/ 510 h 713"/>
                  <a:gd name="T82" fmla="*/ 182 w 244"/>
                  <a:gd name="T83" fmla="*/ 469 h 713"/>
                  <a:gd name="T84" fmla="*/ 182 w 244"/>
                  <a:gd name="T85" fmla="*/ 469 h 713"/>
                  <a:gd name="T86" fmla="*/ 182 w 244"/>
                  <a:gd name="T87" fmla="*/ 395 h 713"/>
                  <a:gd name="T88" fmla="*/ 149 w 244"/>
                  <a:gd name="T89" fmla="*/ 353 h 713"/>
                  <a:gd name="T90" fmla="*/ 149 w 244"/>
                  <a:gd name="T91" fmla="*/ 344 h 713"/>
                  <a:gd name="T92" fmla="*/ 182 w 244"/>
                  <a:gd name="T93" fmla="*/ 301 h 713"/>
                  <a:gd name="T94" fmla="*/ 182 w 244"/>
                  <a:gd name="T95" fmla="*/ 301 h 713"/>
                  <a:gd name="T96" fmla="*/ 182 w 244"/>
                  <a:gd name="T97" fmla="*/ 227 h 713"/>
                  <a:gd name="T98" fmla="*/ 149 w 244"/>
                  <a:gd name="T99" fmla="*/ 185 h 713"/>
                  <a:gd name="T100" fmla="*/ 191 w 244"/>
                  <a:gd name="T101" fmla="*/ 678 h 713"/>
                  <a:gd name="T102" fmla="*/ 223 w 244"/>
                  <a:gd name="T103" fmla="*/ 636 h 713"/>
                  <a:gd name="T104" fmla="*/ 223 w 244"/>
                  <a:gd name="T105" fmla="*/ 636 h 713"/>
                  <a:gd name="T106" fmla="*/ 223 w 244"/>
                  <a:gd name="T107" fmla="*/ 562 h 713"/>
                  <a:gd name="T108" fmla="*/ 191 w 244"/>
                  <a:gd name="T109" fmla="*/ 479 h 713"/>
                  <a:gd name="T110" fmla="*/ 191 w 244"/>
                  <a:gd name="T111" fmla="*/ 469 h 713"/>
                  <a:gd name="T112" fmla="*/ 223 w 244"/>
                  <a:gd name="T113" fmla="*/ 384 h 713"/>
                  <a:gd name="T114" fmla="*/ 223 w 244"/>
                  <a:gd name="T115" fmla="*/ 384 h 713"/>
                  <a:gd name="T116" fmla="*/ 223 w 244"/>
                  <a:gd name="T117" fmla="*/ 310 h 713"/>
                  <a:gd name="T118" fmla="*/ 191 w 244"/>
                  <a:gd name="T119" fmla="*/ 185 h 713"/>
                  <a:gd name="T120" fmla="*/ 191 w 244"/>
                  <a:gd name="T121" fmla="*/ 17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 h="713">
                    <a:moveTo>
                      <a:pt x="223" y="122"/>
                    </a:moveTo>
                    <a:lnTo>
                      <a:pt x="223" y="85"/>
                    </a:lnTo>
                    <a:lnTo>
                      <a:pt x="193" y="85"/>
                    </a:lnTo>
                    <a:lnTo>
                      <a:pt x="193" y="50"/>
                    </a:lnTo>
                    <a:lnTo>
                      <a:pt x="64" y="50"/>
                    </a:lnTo>
                    <a:lnTo>
                      <a:pt x="64" y="0"/>
                    </a:lnTo>
                    <a:lnTo>
                      <a:pt x="53" y="0"/>
                    </a:lnTo>
                    <a:lnTo>
                      <a:pt x="53" y="50"/>
                    </a:lnTo>
                    <a:lnTo>
                      <a:pt x="53" y="61"/>
                    </a:lnTo>
                    <a:lnTo>
                      <a:pt x="53" y="85"/>
                    </a:lnTo>
                    <a:lnTo>
                      <a:pt x="23" y="85"/>
                    </a:lnTo>
                    <a:lnTo>
                      <a:pt x="23" y="122"/>
                    </a:lnTo>
                    <a:lnTo>
                      <a:pt x="0" y="122"/>
                    </a:lnTo>
                    <a:lnTo>
                      <a:pt x="0" y="713"/>
                    </a:lnTo>
                    <a:lnTo>
                      <a:pt x="244" y="713"/>
                    </a:lnTo>
                    <a:lnTo>
                      <a:pt x="244" y="122"/>
                    </a:lnTo>
                    <a:lnTo>
                      <a:pt x="223" y="122"/>
                    </a:lnTo>
                    <a:close/>
                    <a:moveTo>
                      <a:pt x="53" y="636"/>
                    </a:moveTo>
                    <a:lnTo>
                      <a:pt x="21" y="636"/>
                    </a:lnTo>
                    <a:lnTo>
                      <a:pt x="21" y="604"/>
                    </a:lnTo>
                    <a:lnTo>
                      <a:pt x="53" y="604"/>
                    </a:lnTo>
                    <a:lnTo>
                      <a:pt x="53" y="636"/>
                    </a:lnTo>
                    <a:close/>
                    <a:moveTo>
                      <a:pt x="53" y="553"/>
                    </a:moveTo>
                    <a:lnTo>
                      <a:pt x="21" y="553"/>
                    </a:lnTo>
                    <a:lnTo>
                      <a:pt x="21" y="521"/>
                    </a:lnTo>
                    <a:lnTo>
                      <a:pt x="53" y="521"/>
                    </a:lnTo>
                    <a:lnTo>
                      <a:pt x="53" y="553"/>
                    </a:lnTo>
                    <a:close/>
                    <a:moveTo>
                      <a:pt x="53" y="469"/>
                    </a:moveTo>
                    <a:lnTo>
                      <a:pt x="21" y="469"/>
                    </a:lnTo>
                    <a:lnTo>
                      <a:pt x="21" y="436"/>
                    </a:lnTo>
                    <a:lnTo>
                      <a:pt x="53" y="436"/>
                    </a:lnTo>
                    <a:lnTo>
                      <a:pt x="53" y="469"/>
                    </a:lnTo>
                    <a:close/>
                    <a:moveTo>
                      <a:pt x="53" y="384"/>
                    </a:moveTo>
                    <a:lnTo>
                      <a:pt x="21" y="384"/>
                    </a:lnTo>
                    <a:lnTo>
                      <a:pt x="21" y="353"/>
                    </a:lnTo>
                    <a:lnTo>
                      <a:pt x="53" y="353"/>
                    </a:lnTo>
                    <a:lnTo>
                      <a:pt x="53" y="384"/>
                    </a:lnTo>
                    <a:close/>
                    <a:moveTo>
                      <a:pt x="53" y="344"/>
                    </a:moveTo>
                    <a:lnTo>
                      <a:pt x="21" y="344"/>
                    </a:lnTo>
                    <a:lnTo>
                      <a:pt x="21" y="310"/>
                    </a:lnTo>
                    <a:lnTo>
                      <a:pt x="53" y="310"/>
                    </a:lnTo>
                    <a:lnTo>
                      <a:pt x="53" y="344"/>
                    </a:lnTo>
                    <a:close/>
                    <a:moveTo>
                      <a:pt x="53" y="259"/>
                    </a:moveTo>
                    <a:lnTo>
                      <a:pt x="21" y="259"/>
                    </a:lnTo>
                    <a:lnTo>
                      <a:pt x="21" y="227"/>
                    </a:lnTo>
                    <a:lnTo>
                      <a:pt x="53" y="227"/>
                    </a:lnTo>
                    <a:lnTo>
                      <a:pt x="53" y="259"/>
                    </a:lnTo>
                    <a:close/>
                    <a:moveTo>
                      <a:pt x="53" y="176"/>
                    </a:moveTo>
                    <a:lnTo>
                      <a:pt x="21" y="176"/>
                    </a:lnTo>
                    <a:lnTo>
                      <a:pt x="21" y="144"/>
                    </a:lnTo>
                    <a:lnTo>
                      <a:pt x="53" y="144"/>
                    </a:lnTo>
                    <a:lnTo>
                      <a:pt x="53" y="176"/>
                    </a:lnTo>
                    <a:close/>
                    <a:moveTo>
                      <a:pt x="96" y="678"/>
                    </a:moveTo>
                    <a:lnTo>
                      <a:pt x="64" y="678"/>
                    </a:lnTo>
                    <a:lnTo>
                      <a:pt x="64" y="645"/>
                    </a:lnTo>
                    <a:lnTo>
                      <a:pt x="96" y="645"/>
                    </a:lnTo>
                    <a:lnTo>
                      <a:pt x="96" y="678"/>
                    </a:lnTo>
                    <a:close/>
                    <a:moveTo>
                      <a:pt x="96" y="636"/>
                    </a:moveTo>
                    <a:lnTo>
                      <a:pt x="64" y="636"/>
                    </a:lnTo>
                    <a:lnTo>
                      <a:pt x="64" y="604"/>
                    </a:lnTo>
                    <a:lnTo>
                      <a:pt x="96" y="604"/>
                    </a:lnTo>
                    <a:lnTo>
                      <a:pt x="96" y="636"/>
                    </a:lnTo>
                    <a:close/>
                    <a:moveTo>
                      <a:pt x="96" y="553"/>
                    </a:moveTo>
                    <a:lnTo>
                      <a:pt x="64" y="553"/>
                    </a:lnTo>
                    <a:lnTo>
                      <a:pt x="64" y="521"/>
                    </a:lnTo>
                    <a:lnTo>
                      <a:pt x="96" y="521"/>
                    </a:lnTo>
                    <a:lnTo>
                      <a:pt x="96" y="553"/>
                    </a:lnTo>
                    <a:close/>
                    <a:moveTo>
                      <a:pt x="96" y="510"/>
                    </a:moveTo>
                    <a:lnTo>
                      <a:pt x="64" y="510"/>
                    </a:lnTo>
                    <a:lnTo>
                      <a:pt x="64" y="479"/>
                    </a:lnTo>
                    <a:lnTo>
                      <a:pt x="96" y="479"/>
                    </a:lnTo>
                    <a:lnTo>
                      <a:pt x="96" y="510"/>
                    </a:lnTo>
                    <a:close/>
                    <a:moveTo>
                      <a:pt x="96" y="469"/>
                    </a:moveTo>
                    <a:lnTo>
                      <a:pt x="64" y="469"/>
                    </a:lnTo>
                    <a:lnTo>
                      <a:pt x="64" y="436"/>
                    </a:lnTo>
                    <a:lnTo>
                      <a:pt x="96" y="436"/>
                    </a:lnTo>
                    <a:lnTo>
                      <a:pt x="96" y="469"/>
                    </a:lnTo>
                    <a:close/>
                    <a:moveTo>
                      <a:pt x="96" y="427"/>
                    </a:moveTo>
                    <a:lnTo>
                      <a:pt x="64" y="427"/>
                    </a:lnTo>
                    <a:lnTo>
                      <a:pt x="64" y="395"/>
                    </a:lnTo>
                    <a:lnTo>
                      <a:pt x="96" y="395"/>
                    </a:lnTo>
                    <a:lnTo>
                      <a:pt x="96" y="427"/>
                    </a:lnTo>
                    <a:close/>
                    <a:moveTo>
                      <a:pt x="96" y="384"/>
                    </a:moveTo>
                    <a:lnTo>
                      <a:pt x="64" y="384"/>
                    </a:lnTo>
                    <a:lnTo>
                      <a:pt x="64" y="353"/>
                    </a:lnTo>
                    <a:lnTo>
                      <a:pt x="96" y="353"/>
                    </a:lnTo>
                    <a:lnTo>
                      <a:pt x="96" y="384"/>
                    </a:lnTo>
                    <a:close/>
                    <a:moveTo>
                      <a:pt x="96" y="344"/>
                    </a:moveTo>
                    <a:lnTo>
                      <a:pt x="64" y="344"/>
                    </a:lnTo>
                    <a:lnTo>
                      <a:pt x="64" y="310"/>
                    </a:lnTo>
                    <a:lnTo>
                      <a:pt x="96" y="310"/>
                    </a:lnTo>
                    <a:lnTo>
                      <a:pt x="96" y="344"/>
                    </a:lnTo>
                    <a:close/>
                    <a:moveTo>
                      <a:pt x="96" y="301"/>
                    </a:moveTo>
                    <a:lnTo>
                      <a:pt x="64" y="301"/>
                    </a:lnTo>
                    <a:lnTo>
                      <a:pt x="64" y="270"/>
                    </a:lnTo>
                    <a:lnTo>
                      <a:pt x="96" y="270"/>
                    </a:lnTo>
                    <a:lnTo>
                      <a:pt x="96" y="301"/>
                    </a:lnTo>
                    <a:close/>
                    <a:moveTo>
                      <a:pt x="96" y="218"/>
                    </a:moveTo>
                    <a:lnTo>
                      <a:pt x="64" y="218"/>
                    </a:lnTo>
                    <a:lnTo>
                      <a:pt x="64" y="185"/>
                    </a:lnTo>
                    <a:lnTo>
                      <a:pt x="96" y="185"/>
                    </a:lnTo>
                    <a:lnTo>
                      <a:pt x="96" y="218"/>
                    </a:lnTo>
                    <a:close/>
                    <a:moveTo>
                      <a:pt x="96" y="176"/>
                    </a:moveTo>
                    <a:lnTo>
                      <a:pt x="64" y="176"/>
                    </a:lnTo>
                    <a:lnTo>
                      <a:pt x="64" y="144"/>
                    </a:lnTo>
                    <a:lnTo>
                      <a:pt x="96" y="144"/>
                    </a:lnTo>
                    <a:lnTo>
                      <a:pt x="96" y="176"/>
                    </a:lnTo>
                    <a:close/>
                    <a:moveTo>
                      <a:pt x="138" y="678"/>
                    </a:moveTo>
                    <a:lnTo>
                      <a:pt x="106" y="678"/>
                    </a:lnTo>
                    <a:lnTo>
                      <a:pt x="106" y="645"/>
                    </a:lnTo>
                    <a:lnTo>
                      <a:pt x="138" y="645"/>
                    </a:lnTo>
                    <a:lnTo>
                      <a:pt x="138" y="678"/>
                    </a:lnTo>
                    <a:close/>
                    <a:moveTo>
                      <a:pt x="138" y="593"/>
                    </a:moveTo>
                    <a:lnTo>
                      <a:pt x="106" y="593"/>
                    </a:lnTo>
                    <a:lnTo>
                      <a:pt x="106" y="562"/>
                    </a:lnTo>
                    <a:lnTo>
                      <a:pt x="138" y="562"/>
                    </a:lnTo>
                    <a:lnTo>
                      <a:pt x="138" y="593"/>
                    </a:lnTo>
                    <a:close/>
                    <a:moveTo>
                      <a:pt x="138" y="553"/>
                    </a:moveTo>
                    <a:lnTo>
                      <a:pt x="106" y="553"/>
                    </a:lnTo>
                    <a:lnTo>
                      <a:pt x="106" y="521"/>
                    </a:lnTo>
                    <a:lnTo>
                      <a:pt x="138" y="521"/>
                    </a:lnTo>
                    <a:lnTo>
                      <a:pt x="138" y="553"/>
                    </a:lnTo>
                    <a:close/>
                    <a:moveTo>
                      <a:pt x="138" y="510"/>
                    </a:moveTo>
                    <a:lnTo>
                      <a:pt x="106" y="510"/>
                    </a:lnTo>
                    <a:lnTo>
                      <a:pt x="106" y="479"/>
                    </a:lnTo>
                    <a:lnTo>
                      <a:pt x="138" y="479"/>
                    </a:lnTo>
                    <a:lnTo>
                      <a:pt x="138" y="510"/>
                    </a:lnTo>
                    <a:close/>
                    <a:moveTo>
                      <a:pt x="138" y="384"/>
                    </a:moveTo>
                    <a:lnTo>
                      <a:pt x="106" y="384"/>
                    </a:lnTo>
                    <a:lnTo>
                      <a:pt x="106" y="353"/>
                    </a:lnTo>
                    <a:lnTo>
                      <a:pt x="138" y="353"/>
                    </a:lnTo>
                    <a:lnTo>
                      <a:pt x="138" y="384"/>
                    </a:lnTo>
                    <a:close/>
                    <a:moveTo>
                      <a:pt x="138" y="301"/>
                    </a:moveTo>
                    <a:lnTo>
                      <a:pt x="106" y="301"/>
                    </a:lnTo>
                    <a:lnTo>
                      <a:pt x="106" y="270"/>
                    </a:lnTo>
                    <a:lnTo>
                      <a:pt x="138" y="270"/>
                    </a:lnTo>
                    <a:lnTo>
                      <a:pt x="138" y="301"/>
                    </a:lnTo>
                    <a:close/>
                    <a:moveTo>
                      <a:pt x="138" y="218"/>
                    </a:moveTo>
                    <a:lnTo>
                      <a:pt x="106" y="218"/>
                    </a:lnTo>
                    <a:lnTo>
                      <a:pt x="106" y="185"/>
                    </a:lnTo>
                    <a:lnTo>
                      <a:pt x="138" y="185"/>
                    </a:lnTo>
                    <a:lnTo>
                      <a:pt x="138" y="218"/>
                    </a:lnTo>
                    <a:close/>
                    <a:moveTo>
                      <a:pt x="182" y="678"/>
                    </a:moveTo>
                    <a:lnTo>
                      <a:pt x="149" y="678"/>
                    </a:lnTo>
                    <a:lnTo>
                      <a:pt x="149" y="645"/>
                    </a:lnTo>
                    <a:lnTo>
                      <a:pt x="182" y="645"/>
                    </a:lnTo>
                    <a:lnTo>
                      <a:pt x="182" y="678"/>
                    </a:lnTo>
                    <a:close/>
                    <a:moveTo>
                      <a:pt x="182" y="636"/>
                    </a:moveTo>
                    <a:lnTo>
                      <a:pt x="149" y="636"/>
                    </a:lnTo>
                    <a:lnTo>
                      <a:pt x="149" y="604"/>
                    </a:lnTo>
                    <a:lnTo>
                      <a:pt x="182" y="604"/>
                    </a:lnTo>
                    <a:lnTo>
                      <a:pt x="182" y="636"/>
                    </a:lnTo>
                    <a:close/>
                    <a:moveTo>
                      <a:pt x="182" y="593"/>
                    </a:moveTo>
                    <a:lnTo>
                      <a:pt x="149" y="593"/>
                    </a:lnTo>
                    <a:lnTo>
                      <a:pt x="149" y="562"/>
                    </a:lnTo>
                    <a:lnTo>
                      <a:pt x="182" y="562"/>
                    </a:lnTo>
                    <a:lnTo>
                      <a:pt x="182" y="593"/>
                    </a:lnTo>
                    <a:close/>
                    <a:moveTo>
                      <a:pt x="182" y="553"/>
                    </a:moveTo>
                    <a:lnTo>
                      <a:pt x="149" y="553"/>
                    </a:lnTo>
                    <a:lnTo>
                      <a:pt x="149" y="521"/>
                    </a:lnTo>
                    <a:lnTo>
                      <a:pt x="182" y="521"/>
                    </a:lnTo>
                    <a:lnTo>
                      <a:pt x="182" y="553"/>
                    </a:lnTo>
                    <a:close/>
                    <a:moveTo>
                      <a:pt x="182" y="510"/>
                    </a:moveTo>
                    <a:lnTo>
                      <a:pt x="149" y="510"/>
                    </a:lnTo>
                    <a:lnTo>
                      <a:pt x="149" y="479"/>
                    </a:lnTo>
                    <a:lnTo>
                      <a:pt x="182" y="479"/>
                    </a:lnTo>
                    <a:lnTo>
                      <a:pt x="182" y="510"/>
                    </a:lnTo>
                    <a:close/>
                    <a:moveTo>
                      <a:pt x="182" y="469"/>
                    </a:moveTo>
                    <a:lnTo>
                      <a:pt x="149" y="469"/>
                    </a:lnTo>
                    <a:lnTo>
                      <a:pt x="149" y="436"/>
                    </a:lnTo>
                    <a:lnTo>
                      <a:pt x="182" y="436"/>
                    </a:lnTo>
                    <a:lnTo>
                      <a:pt x="182" y="469"/>
                    </a:lnTo>
                    <a:close/>
                    <a:moveTo>
                      <a:pt x="182" y="427"/>
                    </a:moveTo>
                    <a:lnTo>
                      <a:pt x="149" y="427"/>
                    </a:lnTo>
                    <a:lnTo>
                      <a:pt x="149" y="395"/>
                    </a:lnTo>
                    <a:lnTo>
                      <a:pt x="182" y="395"/>
                    </a:lnTo>
                    <a:lnTo>
                      <a:pt x="182" y="427"/>
                    </a:lnTo>
                    <a:close/>
                    <a:moveTo>
                      <a:pt x="182" y="384"/>
                    </a:moveTo>
                    <a:lnTo>
                      <a:pt x="149" y="384"/>
                    </a:lnTo>
                    <a:lnTo>
                      <a:pt x="149" y="353"/>
                    </a:lnTo>
                    <a:lnTo>
                      <a:pt x="182" y="353"/>
                    </a:lnTo>
                    <a:lnTo>
                      <a:pt x="182" y="384"/>
                    </a:lnTo>
                    <a:close/>
                    <a:moveTo>
                      <a:pt x="182" y="344"/>
                    </a:moveTo>
                    <a:lnTo>
                      <a:pt x="149" y="344"/>
                    </a:lnTo>
                    <a:lnTo>
                      <a:pt x="149" y="310"/>
                    </a:lnTo>
                    <a:lnTo>
                      <a:pt x="182" y="310"/>
                    </a:lnTo>
                    <a:lnTo>
                      <a:pt x="182" y="344"/>
                    </a:lnTo>
                    <a:close/>
                    <a:moveTo>
                      <a:pt x="182" y="301"/>
                    </a:moveTo>
                    <a:lnTo>
                      <a:pt x="149" y="301"/>
                    </a:lnTo>
                    <a:lnTo>
                      <a:pt x="149" y="270"/>
                    </a:lnTo>
                    <a:lnTo>
                      <a:pt x="182" y="270"/>
                    </a:lnTo>
                    <a:lnTo>
                      <a:pt x="182" y="301"/>
                    </a:lnTo>
                    <a:close/>
                    <a:moveTo>
                      <a:pt x="182" y="259"/>
                    </a:moveTo>
                    <a:lnTo>
                      <a:pt x="149" y="259"/>
                    </a:lnTo>
                    <a:lnTo>
                      <a:pt x="149" y="227"/>
                    </a:lnTo>
                    <a:lnTo>
                      <a:pt x="182" y="227"/>
                    </a:lnTo>
                    <a:lnTo>
                      <a:pt x="182" y="259"/>
                    </a:lnTo>
                    <a:close/>
                    <a:moveTo>
                      <a:pt x="182" y="218"/>
                    </a:moveTo>
                    <a:lnTo>
                      <a:pt x="149" y="218"/>
                    </a:lnTo>
                    <a:lnTo>
                      <a:pt x="149" y="185"/>
                    </a:lnTo>
                    <a:lnTo>
                      <a:pt x="182" y="185"/>
                    </a:lnTo>
                    <a:lnTo>
                      <a:pt x="182" y="218"/>
                    </a:lnTo>
                    <a:close/>
                    <a:moveTo>
                      <a:pt x="223" y="678"/>
                    </a:moveTo>
                    <a:lnTo>
                      <a:pt x="191" y="678"/>
                    </a:lnTo>
                    <a:lnTo>
                      <a:pt x="191" y="645"/>
                    </a:lnTo>
                    <a:lnTo>
                      <a:pt x="223" y="645"/>
                    </a:lnTo>
                    <a:lnTo>
                      <a:pt x="223" y="678"/>
                    </a:lnTo>
                    <a:close/>
                    <a:moveTo>
                      <a:pt x="223" y="636"/>
                    </a:moveTo>
                    <a:lnTo>
                      <a:pt x="191" y="636"/>
                    </a:lnTo>
                    <a:lnTo>
                      <a:pt x="191" y="604"/>
                    </a:lnTo>
                    <a:lnTo>
                      <a:pt x="223" y="604"/>
                    </a:lnTo>
                    <a:lnTo>
                      <a:pt x="223" y="636"/>
                    </a:lnTo>
                    <a:close/>
                    <a:moveTo>
                      <a:pt x="223" y="593"/>
                    </a:moveTo>
                    <a:lnTo>
                      <a:pt x="191" y="593"/>
                    </a:lnTo>
                    <a:lnTo>
                      <a:pt x="191" y="562"/>
                    </a:lnTo>
                    <a:lnTo>
                      <a:pt x="223" y="562"/>
                    </a:lnTo>
                    <a:lnTo>
                      <a:pt x="223" y="593"/>
                    </a:lnTo>
                    <a:close/>
                    <a:moveTo>
                      <a:pt x="223" y="510"/>
                    </a:moveTo>
                    <a:lnTo>
                      <a:pt x="191" y="510"/>
                    </a:lnTo>
                    <a:lnTo>
                      <a:pt x="191" y="479"/>
                    </a:lnTo>
                    <a:lnTo>
                      <a:pt x="223" y="479"/>
                    </a:lnTo>
                    <a:lnTo>
                      <a:pt x="223" y="510"/>
                    </a:lnTo>
                    <a:close/>
                    <a:moveTo>
                      <a:pt x="223" y="469"/>
                    </a:moveTo>
                    <a:lnTo>
                      <a:pt x="191" y="469"/>
                    </a:lnTo>
                    <a:lnTo>
                      <a:pt x="191" y="436"/>
                    </a:lnTo>
                    <a:lnTo>
                      <a:pt x="223" y="436"/>
                    </a:lnTo>
                    <a:lnTo>
                      <a:pt x="223" y="469"/>
                    </a:lnTo>
                    <a:close/>
                    <a:moveTo>
                      <a:pt x="223" y="384"/>
                    </a:moveTo>
                    <a:lnTo>
                      <a:pt x="191" y="384"/>
                    </a:lnTo>
                    <a:lnTo>
                      <a:pt x="191" y="353"/>
                    </a:lnTo>
                    <a:lnTo>
                      <a:pt x="223" y="353"/>
                    </a:lnTo>
                    <a:lnTo>
                      <a:pt x="223" y="384"/>
                    </a:lnTo>
                    <a:close/>
                    <a:moveTo>
                      <a:pt x="223" y="344"/>
                    </a:moveTo>
                    <a:lnTo>
                      <a:pt x="191" y="344"/>
                    </a:lnTo>
                    <a:lnTo>
                      <a:pt x="191" y="310"/>
                    </a:lnTo>
                    <a:lnTo>
                      <a:pt x="223" y="310"/>
                    </a:lnTo>
                    <a:lnTo>
                      <a:pt x="223" y="344"/>
                    </a:lnTo>
                    <a:close/>
                    <a:moveTo>
                      <a:pt x="223" y="218"/>
                    </a:moveTo>
                    <a:lnTo>
                      <a:pt x="191" y="218"/>
                    </a:lnTo>
                    <a:lnTo>
                      <a:pt x="191" y="185"/>
                    </a:lnTo>
                    <a:lnTo>
                      <a:pt x="223" y="185"/>
                    </a:lnTo>
                    <a:lnTo>
                      <a:pt x="223" y="218"/>
                    </a:lnTo>
                    <a:close/>
                    <a:moveTo>
                      <a:pt x="223" y="176"/>
                    </a:moveTo>
                    <a:lnTo>
                      <a:pt x="191" y="176"/>
                    </a:lnTo>
                    <a:lnTo>
                      <a:pt x="191" y="144"/>
                    </a:lnTo>
                    <a:lnTo>
                      <a:pt x="223" y="144"/>
                    </a:lnTo>
                    <a:lnTo>
                      <a:pt x="223" y="176"/>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5">
                <a:extLst>
                  <a:ext uri="{FF2B5EF4-FFF2-40B4-BE49-F238E27FC236}">
                    <a16:creationId xmlns:a16="http://schemas.microsoft.com/office/drawing/2014/main" id="{9D868CAC-F318-4F95-BA9F-830DB1781934}"/>
                  </a:ext>
                </a:extLst>
              </p:cNvPr>
              <p:cNvSpPr>
                <a:spLocks noEditPoints="1"/>
              </p:cNvSpPr>
              <p:nvPr userDrawn="1"/>
            </p:nvSpPr>
            <p:spPr bwMode="auto">
              <a:xfrm>
                <a:off x="10534650" y="2452688"/>
                <a:ext cx="427037" cy="827088"/>
              </a:xfrm>
              <a:custGeom>
                <a:avLst/>
                <a:gdLst>
                  <a:gd name="T0" fmla="*/ 237 w 269"/>
                  <a:gd name="T1" fmla="*/ 0 h 521"/>
                  <a:gd name="T2" fmla="*/ 32 w 269"/>
                  <a:gd name="T3" fmla="*/ 41 h 521"/>
                  <a:gd name="T4" fmla="*/ 0 w 269"/>
                  <a:gd name="T5" fmla="*/ 521 h 521"/>
                  <a:gd name="T6" fmla="*/ 269 w 269"/>
                  <a:gd name="T7" fmla="*/ 41 h 521"/>
                  <a:gd name="T8" fmla="*/ 61 w 269"/>
                  <a:gd name="T9" fmla="*/ 374 h 521"/>
                  <a:gd name="T10" fmla="*/ 23 w 269"/>
                  <a:gd name="T11" fmla="*/ 338 h 521"/>
                  <a:gd name="T12" fmla="*/ 61 w 269"/>
                  <a:gd name="T13" fmla="*/ 374 h 521"/>
                  <a:gd name="T14" fmla="*/ 23 w 269"/>
                  <a:gd name="T15" fmla="*/ 305 h 521"/>
                  <a:gd name="T16" fmla="*/ 61 w 269"/>
                  <a:gd name="T17" fmla="*/ 272 h 521"/>
                  <a:gd name="T18" fmla="*/ 61 w 269"/>
                  <a:gd name="T19" fmla="*/ 239 h 521"/>
                  <a:gd name="T20" fmla="*/ 23 w 269"/>
                  <a:gd name="T21" fmla="*/ 203 h 521"/>
                  <a:gd name="T22" fmla="*/ 61 w 269"/>
                  <a:gd name="T23" fmla="*/ 239 h 521"/>
                  <a:gd name="T24" fmla="*/ 23 w 269"/>
                  <a:gd name="T25" fmla="*/ 170 h 521"/>
                  <a:gd name="T26" fmla="*/ 61 w 269"/>
                  <a:gd name="T27" fmla="*/ 137 h 521"/>
                  <a:gd name="T28" fmla="*/ 61 w 269"/>
                  <a:gd name="T29" fmla="*/ 104 h 521"/>
                  <a:gd name="T30" fmla="*/ 23 w 269"/>
                  <a:gd name="T31" fmla="*/ 69 h 521"/>
                  <a:gd name="T32" fmla="*/ 61 w 269"/>
                  <a:gd name="T33" fmla="*/ 104 h 521"/>
                  <a:gd name="T34" fmla="*/ 85 w 269"/>
                  <a:gd name="T35" fmla="*/ 374 h 521"/>
                  <a:gd name="T36" fmla="*/ 123 w 269"/>
                  <a:gd name="T37" fmla="*/ 338 h 521"/>
                  <a:gd name="T38" fmla="*/ 123 w 269"/>
                  <a:gd name="T39" fmla="*/ 239 h 521"/>
                  <a:gd name="T40" fmla="*/ 85 w 269"/>
                  <a:gd name="T41" fmla="*/ 203 h 521"/>
                  <a:gd name="T42" fmla="*/ 123 w 269"/>
                  <a:gd name="T43" fmla="*/ 239 h 521"/>
                  <a:gd name="T44" fmla="*/ 85 w 269"/>
                  <a:gd name="T45" fmla="*/ 104 h 521"/>
                  <a:gd name="T46" fmla="*/ 123 w 269"/>
                  <a:gd name="T47" fmla="*/ 69 h 521"/>
                  <a:gd name="T48" fmla="*/ 184 w 269"/>
                  <a:gd name="T49" fmla="*/ 374 h 521"/>
                  <a:gd name="T50" fmla="*/ 146 w 269"/>
                  <a:gd name="T51" fmla="*/ 338 h 521"/>
                  <a:gd name="T52" fmla="*/ 184 w 269"/>
                  <a:gd name="T53" fmla="*/ 374 h 521"/>
                  <a:gd name="T54" fmla="*/ 146 w 269"/>
                  <a:gd name="T55" fmla="*/ 305 h 521"/>
                  <a:gd name="T56" fmla="*/ 184 w 269"/>
                  <a:gd name="T57" fmla="*/ 272 h 521"/>
                  <a:gd name="T58" fmla="*/ 184 w 269"/>
                  <a:gd name="T59" fmla="*/ 170 h 521"/>
                  <a:gd name="T60" fmla="*/ 146 w 269"/>
                  <a:gd name="T61" fmla="*/ 137 h 521"/>
                  <a:gd name="T62" fmla="*/ 184 w 269"/>
                  <a:gd name="T63" fmla="*/ 170 h 521"/>
                  <a:gd name="T64" fmla="*/ 146 w 269"/>
                  <a:gd name="T65" fmla="*/ 104 h 521"/>
                  <a:gd name="T66" fmla="*/ 184 w 269"/>
                  <a:gd name="T67" fmla="*/ 69 h 521"/>
                  <a:gd name="T68" fmla="*/ 246 w 269"/>
                  <a:gd name="T69" fmla="*/ 239 h 521"/>
                  <a:gd name="T70" fmla="*/ 209 w 269"/>
                  <a:gd name="T71" fmla="*/ 203 h 521"/>
                  <a:gd name="T72" fmla="*/ 246 w 269"/>
                  <a:gd name="T73" fmla="*/ 239 h 521"/>
                  <a:gd name="T74" fmla="*/ 209 w 269"/>
                  <a:gd name="T75" fmla="*/ 170 h 521"/>
                  <a:gd name="T76" fmla="*/ 246 w 269"/>
                  <a:gd name="T77" fmla="*/ 137 h 521"/>
                  <a:gd name="T78" fmla="*/ 246 w 269"/>
                  <a:gd name="T79" fmla="*/ 104 h 521"/>
                  <a:gd name="T80" fmla="*/ 209 w 269"/>
                  <a:gd name="T81" fmla="*/ 69 h 521"/>
                  <a:gd name="T82" fmla="*/ 246 w 269"/>
                  <a:gd name="T83" fmla="*/ 10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9" h="521">
                    <a:moveTo>
                      <a:pt x="237" y="41"/>
                    </a:moveTo>
                    <a:lnTo>
                      <a:pt x="237" y="0"/>
                    </a:lnTo>
                    <a:lnTo>
                      <a:pt x="32" y="0"/>
                    </a:lnTo>
                    <a:lnTo>
                      <a:pt x="32" y="41"/>
                    </a:lnTo>
                    <a:lnTo>
                      <a:pt x="0" y="41"/>
                    </a:lnTo>
                    <a:lnTo>
                      <a:pt x="0" y="521"/>
                    </a:lnTo>
                    <a:lnTo>
                      <a:pt x="269" y="521"/>
                    </a:lnTo>
                    <a:lnTo>
                      <a:pt x="269" y="41"/>
                    </a:lnTo>
                    <a:lnTo>
                      <a:pt x="237" y="41"/>
                    </a:lnTo>
                    <a:close/>
                    <a:moveTo>
                      <a:pt x="61" y="374"/>
                    </a:moveTo>
                    <a:lnTo>
                      <a:pt x="23" y="374"/>
                    </a:lnTo>
                    <a:lnTo>
                      <a:pt x="23" y="338"/>
                    </a:lnTo>
                    <a:lnTo>
                      <a:pt x="61" y="338"/>
                    </a:lnTo>
                    <a:lnTo>
                      <a:pt x="61" y="374"/>
                    </a:lnTo>
                    <a:close/>
                    <a:moveTo>
                      <a:pt x="61" y="305"/>
                    </a:moveTo>
                    <a:lnTo>
                      <a:pt x="23" y="305"/>
                    </a:lnTo>
                    <a:lnTo>
                      <a:pt x="23" y="272"/>
                    </a:lnTo>
                    <a:lnTo>
                      <a:pt x="61" y="272"/>
                    </a:lnTo>
                    <a:lnTo>
                      <a:pt x="61" y="305"/>
                    </a:lnTo>
                    <a:close/>
                    <a:moveTo>
                      <a:pt x="61" y="239"/>
                    </a:moveTo>
                    <a:lnTo>
                      <a:pt x="23" y="239"/>
                    </a:lnTo>
                    <a:lnTo>
                      <a:pt x="23" y="203"/>
                    </a:lnTo>
                    <a:lnTo>
                      <a:pt x="61" y="203"/>
                    </a:lnTo>
                    <a:lnTo>
                      <a:pt x="61" y="239"/>
                    </a:lnTo>
                    <a:close/>
                    <a:moveTo>
                      <a:pt x="61" y="170"/>
                    </a:moveTo>
                    <a:lnTo>
                      <a:pt x="23" y="170"/>
                    </a:lnTo>
                    <a:lnTo>
                      <a:pt x="23" y="137"/>
                    </a:lnTo>
                    <a:lnTo>
                      <a:pt x="61" y="137"/>
                    </a:lnTo>
                    <a:lnTo>
                      <a:pt x="61" y="170"/>
                    </a:lnTo>
                    <a:close/>
                    <a:moveTo>
                      <a:pt x="61" y="104"/>
                    </a:moveTo>
                    <a:lnTo>
                      <a:pt x="23" y="104"/>
                    </a:lnTo>
                    <a:lnTo>
                      <a:pt x="23" y="69"/>
                    </a:lnTo>
                    <a:lnTo>
                      <a:pt x="61" y="69"/>
                    </a:lnTo>
                    <a:lnTo>
                      <a:pt x="61" y="104"/>
                    </a:lnTo>
                    <a:close/>
                    <a:moveTo>
                      <a:pt x="123" y="374"/>
                    </a:moveTo>
                    <a:lnTo>
                      <a:pt x="85" y="374"/>
                    </a:lnTo>
                    <a:lnTo>
                      <a:pt x="85" y="338"/>
                    </a:lnTo>
                    <a:lnTo>
                      <a:pt x="123" y="338"/>
                    </a:lnTo>
                    <a:lnTo>
                      <a:pt x="123" y="374"/>
                    </a:lnTo>
                    <a:close/>
                    <a:moveTo>
                      <a:pt x="123" y="239"/>
                    </a:moveTo>
                    <a:lnTo>
                      <a:pt x="85" y="239"/>
                    </a:lnTo>
                    <a:lnTo>
                      <a:pt x="85" y="203"/>
                    </a:lnTo>
                    <a:lnTo>
                      <a:pt x="123" y="203"/>
                    </a:lnTo>
                    <a:lnTo>
                      <a:pt x="123" y="239"/>
                    </a:lnTo>
                    <a:close/>
                    <a:moveTo>
                      <a:pt x="123" y="104"/>
                    </a:moveTo>
                    <a:lnTo>
                      <a:pt x="85" y="104"/>
                    </a:lnTo>
                    <a:lnTo>
                      <a:pt x="85" y="69"/>
                    </a:lnTo>
                    <a:lnTo>
                      <a:pt x="123" y="69"/>
                    </a:lnTo>
                    <a:lnTo>
                      <a:pt x="123" y="104"/>
                    </a:lnTo>
                    <a:close/>
                    <a:moveTo>
                      <a:pt x="184" y="374"/>
                    </a:moveTo>
                    <a:lnTo>
                      <a:pt x="146" y="374"/>
                    </a:lnTo>
                    <a:lnTo>
                      <a:pt x="146" y="338"/>
                    </a:lnTo>
                    <a:lnTo>
                      <a:pt x="184" y="338"/>
                    </a:lnTo>
                    <a:lnTo>
                      <a:pt x="184" y="374"/>
                    </a:lnTo>
                    <a:close/>
                    <a:moveTo>
                      <a:pt x="184" y="305"/>
                    </a:moveTo>
                    <a:lnTo>
                      <a:pt x="146" y="305"/>
                    </a:lnTo>
                    <a:lnTo>
                      <a:pt x="146" y="272"/>
                    </a:lnTo>
                    <a:lnTo>
                      <a:pt x="184" y="272"/>
                    </a:lnTo>
                    <a:lnTo>
                      <a:pt x="184" y="305"/>
                    </a:lnTo>
                    <a:close/>
                    <a:moveTo>
                      <a:pt x="184" y="170"/>
                    </a:moveTo>
                    <a:lnTo>
                      <a:pt x="146" y="170"/>
                    </a:lnTo>
                    <a:lnTo>
                      <a:pt x="146" y="137"/>
                    </a:lnTo>
                    <a:lnTo>
                      <a:pt x="184" y="137"/>
                    </a:lnTo>
                    <a:lnTo>
                      <a:pt x="184" y="170"/>
                    </a:lnTo>
                    <a:close/>
                    <a:moveTo>
                      <a:pt x="184" y="104"/>
                    </a:moveTo>
                    <a:lnTo>
                      <a:pt x="146" y="104"/>
                    </a:lnTo>
                    <a:lnTo>
                      <a:pt x="146" y="69"/>
                    </a:lnTo>
                    <a:lnTo>
                      <a:pt x="184" y="69"/>
                    </a:lnTo>
                    <a:lnTo>
                      <a:pt x="184" y="104"/>
                    </a:lnTo>
                    <a:close/>
                    <a:moveTo>
                      <a:pt x="246" y="239"/>
                    </a:moveTo>
                    <a:lnTo>
                      <a:pt x="209" y="239"/>
                    </a:lnTo>
                    <a:lnTo>
                      <a:pt x="209" y="203"/>
                    </a:lnTo>
                    <a:lnTo>
                      <a:pt x="246" y="203"/>
                    </a:lnTo>
                    <a:lnTo>
                      <a:pt x="246" y="239"/>
                    </a:lnTo>
                    <a:close/>
                    <a:moveTo>
                      <a:pt x="246" y="170"/>
                    </a:moveTo>
                    <a:lnTo>
                      <a:pt x="209" y="170"/>
                    </a:lnTo>
                    <a:lnTo>
                      <a:pt x="209" y="137"/>
                    </a:lnTo>
                    <a:lnTo>
                      <a:pt x="246" y="137"/>
                    </a:lnTo>
                    <a:lnTo>
                      <a:pt x="246" y="170"/>
                    </a:lnTo>
                    <a:close/>
                    <a:moveTo>
                      <a:pt x="246" y="104"/>
                    </a:moveTo>
                    <a:lnTo>
                      <a:pt x="209" y="104"/>
                    </a:lnTo>
                    <a:lnTo>
                      <a:pt x="209" y="69"/>
                    </a:lnTo>
                    <a:lnTo>
                      <a:pt x="246" y="69"/>
                    </a:lnTo>
                    <a:lnTo>
                      <a:pt x="246" y="104"/>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6">
                <a:extLst>
                  <a:ext uri="{FF2B5EF4-FFF2-40B4-BE49-F238E27FC236}">
                    <a16:creationId xmlns:a16="http://schemas.microsoft.com/office/drawing/2014/main" id="{71D86678-C0AD-4696-87DF-1E3696A7D8D4}"/>
                  </a:ext>
                </a:extLst>
              </p:cNvPr>
              <p:cNvSpPr>
                <a:spLocks noEditPoints="1"/>
              </p:cNvSpPr>
              <p:nvPr userDrawn="1"/>
            </p:nvSpPr>
            <p:spPr bwMode="auto">
              <a:xfrm>
                <a:off x="5819775" y="2541588"/>
                <a:ext cx="381000" cy="738188"/>
              </a:xfrm>
              <a:custGeom>
                <a:avLst/>
                <a:gdLst>
                  <a:gd name="T0" fmla="*/ 210 w 240"/>
                  <a:gd name="T1" fmla="*/ 0 h 465"/>
                  <a:gd name="T2" fmla="*/ 28 w 240"/>
                  <a:gd name="T3" fmla="*/ 35 h 465"/>
                  <a:gd name="T4" fmla="*/ 0 w 240"/>
                  <a:gd name="T5" fmla="*/ 465 h 465"/>
                  <a:gd name="T6" fmla="*/ 240 w 240"/>
                  <a:gd name="T7" fmla="*/ 35 h 465"/>
                  <a:gd name="T8" fmla="*/ 54 w 240"/>
                  <a:gd name="T9" fmla="*/ 332 h 465"/>
                  <a:gd name="T10" fmla="*/ 20 w 240"/>
                  <a:gd name="T11" fmla="*/ 303 h 465"/>
                  <a:gd name="T12" fmla="*/ 54 w 240"/>
                  <a:gd name="T13" fmla="*/ 332 h 465"/>
                  <a:gd name="T14" fmla="*/ 20 w 240"/>
                  <a:gd name="T15" fmla="*/ 273 h 465"/>
                  <a:gd name="T16" fmla="*/ 54 w 240"/>
                  <a:gd name="T17" fmla="*/ 242 h 465"/>
                  <a:gd name="T18" fmla="*/ 54 w 240"/>
                  <a:gd name="T19" fmla="*/ 212 h 465"/>
                  <a:gd name="T20" fmla="*/ 20 w 240"/>
                  <a:gd name="T21" fmla="*/ 181 h 465"/>
                  <a:gd name="T22" fmla="*/ 54 w 240"/>
                  <a:gd name="T23" fmla="*/ 212 h 465"/>
                  <a:gd name="T24" fmla="*/ 20 w 240"/>
                  <a:gd name="T25" fmla="*/ 151 h 465"/>
                  <a:gd name="T26" fmla="*/ 54 w 240"/>
                  <a:gd name="T27" fmla="*/ 122 h 465"/>
                  <a:gd name="T28" fmla="*/ 54 w 240"/>
                  <a:gd name="T29" fmla="*/ 92 h 465"/>
                  <a:gd name="T30" fmla="*/ 20 w 240"/>
                  <a:gd name="T31" fmla="*/ 61 h 465"/>
                  <a:gd name="T32" fmla="*/ 54 w 240"/>
                  <a:gd name="T33" fmla="*/ 92 h 465"/>
                  <a:gd name="T34" fmla="*/ 75 w 240"/>
                  <a:gd name="T35" fmla="*/ 332 h 465"/>
                  <a:gd name="T36" fmla="*/ 109 w 240"/>
                  <a:gd name="T37" fmla="*/ 303 h 465"/>
                  <a:gd name="T38" fmla="*/ 109 w 240"/>
                  <a:gd name="T39" fmla="*/ 212 h 465"/>
                  <a:gd name="T40" fmla="*/ 75 w 240"/>
                  <a:gd name="T41" fmla="*/ 181 h 465"/>
                  <a:gd name="T42" fmla="*/ 109 w 240"/>
                  <a:gd name="T43" fmla="*/ 212 h 465"/>
                  <a:gd name="T44" fmla="*/ 75 w 240"/>
                  <a:gd name="T45" fmla="*/ 92 h 465"/>
                  <a:gd name="T46" fmla="*/ 109 w 240"/>
                  <a:gd name="T47" fmla="*/ 61 h 465"/>
                  <a:gd name="T48" fmla="*/ 164 w 240"/>
                  <a:gd name="T49" fmla="*/ 332 h 465"/>
                  <a:gd name="T50" fmla="*/ 130 w 240"/>
                  <a:gd name="T51" fmla="*/ 303 h 465"/>
                  <a:gd name="T52" fmla="*/ 164 w 240"/>
                  <a:gd name="T53" fmla="*/ 332 h 465"/>
                  <a:gd name="T54" fmla="*/ 130 w 240"/>
                  <a:gd name="T55" fmla="*/ 273 h 465"/>
                  <a:gd name="T56" fmla="*/ 164 w 240"/>
                  <a:gd name="T57" fmla="*/ 242 h 465"/>
                  <a:gd name="T58" fmla="*/ 164 w 240"/>
                  <a:gd name="T59" fmla="*/ 151 h 465"/>
                  <a:gd name="T60" fmla="*/ 130 w 240"/>
                  <a:gd name="T61" fmla="*/ 122 h 465"/>
                  <a:gd name="T62" fmla="*/ 164 w 240"/>
                  <a:gd name="T63" fmla="*/ 151 h 465"/>
                  <a:gd name="T64" fmla="*/ 130 w 240"/>
                  <a:gd name="T65" fmla="*/ 92 h 465"/>
                  <a:gd name="T66" fmla="*/ 164 w 240"/>
                  <a:gd name="T67" fmla="*/ 61 h 465"/>
                  <a:gd name="T68" fmla="*/ 219 w 240"/>
                  <a:gd name="T69" fmla="*/ 212 h 465"/>
                  <a:gd name="T70" fmla="*/ 185 w 240"/>
                  <a:gd name="T71" fmla="*/ 181 h 465"/>
                  <a:gd name="T72" fmla="*/ 219 w 240"/>
                  <a:gd name="T73" fmla="*/ 212 h 465"/>
                  <a:gd name="T74" fmla="*/ 185 w 240"/>
                  <a:gd name="T75" fmla="*/ 151 h 465"/>
                  <a:gd name="T76" fmla="*/ 219 w 240"/>
                  <a:gd name="T77" fmla="*/ 122 h 465"/>
                  <a:gd name="T78" fmla="*/ 219 w 240"/>
                  <a:gd name="T79" fmla="*/ 92 h 465"/>
                  <a:gd name="T80" fmla="*/ 185 w 240"/>
                  <a:gd name="T81" fmla="*/ 61 h 465"/>
                  <a:gd name="T82" fmla="*/ 219 w 240"/>
                  <a:gd name="T83" fmla="*/ 9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465">
                    <a:moveTo>
                      <a:pt x="210" y="35"/>
                    </a:moveTo>
                    <a:lnTo>
                      <a:pt x="210" y="0"/>
                    </a:lnTo>
                    <a:lnTo>
                      <a:pt x="28" y="0"/>
                    </a:lnTo>
                    <a:lnTo>
                      <a:pt x="28" y="35"/>
                    </a:lnTo>
                    <a:lnTo>
                      <a:pt x="0" y="35"/>
                    </a:lnTo>
                    <a:lnTo>
                      <a:pt x="0" y="465"/>
                    </a:lnTo>
                    <a:lnTo>
                      <a:pt x="240" y="465"/>
                    </a:lnTo>
                    <a:lnTo>
                      <a:pt x="240" y="35"/>
                    </a:lnTo>
                    <a:lnTo>
                      <a:pt x="210" y="35"/>
                    </a:lnTo>
                    <a:close/>
                    <a:moveTo>
                      <a:pt x="54" y="332"/>
                    </a:moveTo>
                    <a:lnTo>
                      <a:pt x="20" y="332"/>
                    </a:lnTo>
                    <a:lnTo>
                      <a:pt x="20" y="303"/>
                    </a:lnTo>
                    <a:lnTo>
                      <a:pt x="54" y="303"/>
                    </a:lnTo>
                    <a:lnTo>
                      <a:pt x="54" y="332"/>
                    </a:lnTo>
                    <a:close/>
                    <a:moveTo>
                      <a:pt x="54" y="273"/>
                    </a:moveTo>
                    <a:lnTo>
                      <a:pt x="20" y="273"/>
                    </a:lnTo>
                    <a:lnTo>
                      <a:pt x="20" y="242"/>
                    </a:lnTo>
                    <a:lnTo>
                      <a:pt x="54" y="242"/>
                    </a:lnTo>
                    <a:lnTo>
                      <a:pt x="54" y="273"/>
                    </a:lnTo>
                    <a:close/>
                    <a:moveTo>
                      <a:pt x="54" y="212"/>
                    </a:moveTo>
                    <a:lnTo>
                      <a:pt x="20" y="212"/>
                    </a:lnTo>
                    <a:lnTo>
                      <a:pt x="20" y="181"/>
                    </a:lnTo>
                    <a:lnTo>
                      <a:pt x="54" y="181"/>
                    </a:lnTo>
                    <a:lnTo>
                      <a:pt x="54" y="212"/>
                    </a:lnTo>
                    <a:close/>
                    <a:moveTo>
                      <a:pt x="54" y="151"/>
                    </a:moveTo>
                    <a:lnTo>
                      <a:pt x="20" y="151"/>
                    </a:lnTo>
                    <a:lnTo>
                      <a:pt x="20" y="122"/>
                    </a:lnTo>
                    <a:lnTo>
                      <a:pt x="54" y="122"/>
                    </a:lnTo>
                    <a:lnTo>
                      <a:pt x="54" y="151"/>
                    </a:lnTo>
                    <a:close/>
                    <a:moveTo>
                      <a:pt x="54" y="92"/>
                    </a:moveTo>
                    <a:lnTo>
                      <a:pt x="20" y="92"/>
                    </a:lnTo>
                    <a:lnTo>
                      <a:pt x="20" y="61"/>
                    </a:lnTo>
                    <a:lnTo>
                      <a:pt x="54" y="61"/>
                    </a:lnTo>
                    <a:lnTo>
                      <a:pt x="54" y="92"/>
                    </a:lnTo>
                    <a:close/>
                    <a:moveTo>
                      <a:pt x="109" y="332"/>
                    </a:moveTo>
                    <a:lnTo>
                      <a:pt x="75" y="332"/>
                    </a:lnTo>
                    <a:lnTo>
                      <a:pt x="75" y="303"/>
                    </a:lnTo>
                    <a:lnTo>
                      <a:pt x="109" y="303"/>
                    </a:lnTo>
                    <a:lnTo>
                      <a:pt x="109" y="332"/>
                    </a:lnTo>
                    <a:close/>
                    <a:moveTo>
                      <a:pt x="109" y="212"/>
                    </a:moveTo>
                    <a:lnTo>
                      <a:pt x="75" y="212"/>
                    </a:lnTo>
                    <a:lnTo>
                      <a:pt x="75" y="181"/>
                    </a:lnTo>
                    <a:lnTo>
                      <a:pt x="109" y="181"/>
                    </a:lnTo>
                    <a:lnTo>
                      <a:pt x="109" y="212"/>
                    </a:lnTo>
                    <a:close/>
                    <a:moveTo>
                      <a:pt x="109" y="92"/>
                    </a:moveTo>
                    <a:lnTo>
                      <a:pt x="75" y="92"/>
                    </a:lnTo>
                    <a:lnTo>
                      <a:pt x="75" y="61"/>
                    </a:lnTo>
                    <a:lnTo>
                      <a:pt x="109" y="61"/>
                    </a:lnTo>
                    <a:lnTo>
                      <a:pt x="109" y="92"/>
                    </a:lnTo>
                    <a:close/>
                    <a:moveTo>
                      <a:pt x="164" y="332"/>
                    </a:moveTo>
                    <a:lnTo>
                      <a:pt x="130" y="332"/>
                    </a:lnTo>
                    <a:lnTo>
                      <a:pt x="130" y="303"/>
                    </a:lnTo>
                    <a:lnTo>
                      <a:pt x="164" y="303"/>
                    </a:lnTo>
                    <a:lnTo>
                      <a:pt x="164" y="332"/>
                    </a:lnTo>
                    <a:close/>
                    <a:moveTo>
                      <a:pt x="164" y="273"/>
                    </a:moveTo>
                    <a:lnTo>
                      <a:pt x="130" y="273"/>
                    </a:lnTo>
                    <a:lnTo>
                      <a:pt x="130" y="242"/>
                    </a:lnTo>
                    <a:lnTo>
                      <a:pt x="164" y="242"/>
                    </a:lnTo>
                    <a:lnTo>
                      <a:pt x="164" y="273"/>
                    </a:lnTo>
                    <a:close/>
                    <a:moveTo>
                      <a:pt x="164" y="151"/>
                    </a:moveTo>
                    <a:lnTo>
                      <a:pt x="130" y="151"/>
                    </a:lnTo>
                    <a:lnTo>
                      <a:pt x="130" y="122"/>
                    </a:lnTo>
                    <a:lnTo>
                      <a:pt x="164" y="122"/>
                    </a:lnTo>
                    <a:lnTo>
                      <a:pt x="164" y="151"/>
                    </a:lnTo>
                    <a:close/>
                    <a:moveTo>
                      <a:pt x="164" y="92"/>
                    </a:moveTo>
                    <a:lnTo>
                      <a:pt x="130" y="92"/>
                    </a:lnTo>
                    <a:lnTo>
                      <a:pt x="130" y="61"/>
                    </a:lnTo>
                    <a:lnTo>
                      <a:pt x="164" y="61"/>
                    </a:lnTo>
                    <a:lnTo>
                      <a:pt x="164" y="92"/>
                    </a:lnTo>
                    <a:close/>
                    <a:moveTo>
                      <a:pt x="219" y="212"/>
                    </a:moveTo>
                    <a:lnTo>
                      <a:pt x="185" y="212"/>
                    </a:lnTo>
                    <a:lnTo>
                      <a:pt x="185" y="181"/>
                    </a:lnTo>
                    <a:lnTo>
                      <a:pt x="219" y="181"/>
                    </a:lnTo>
                    <a:lnTo>
                      <a:pt x="219" y="212"/>
                    </a:lnTo>
                    <a:close/>
                    <a:moveTo>
                      <a:pt x="219" y="151"/>
                    </a:moveTo>
                    <a:lnTo>
                      <a:pt x="185" y="151"/>
                    </a:lnTo>
                    <a:lnTo>
                      <a:pt x="185" y="122"/>
                    </a:lnTo>
                    <a:lnTo>
                      <a:pt x="219" y="122"/>
                    </a:lnTo>
                    <a:lnTo>
                      <a:pt x="219" y="151"/>
                    </a:lnTo>
                    <a:close/>
                    <a:moveTo>
                      <a:pt x="219" y="92"/>
                    </a:moveTo>
                    <a:lnTo>
                      <a:pt x="185" y="92"/>
                    </a:lnTo>
                    <a:lnTo>
                      <a:pt x="185" y="61"/>
                    </a:lnTo>
                    <a:lnTo>
                      <a:pt x="219" y="61"/>
                    </a:lnTo>
                    <a:lnTo>
                      <a:pt x="219" y="92"/>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7">
                <a:extLst>
                  <a:ext uri="{FF2B5EF4-FFF2-40B4-BE49-F238E27FC236}">
                    <a16:creationId xmlns:a16="http://schemas.microsoft.com/office/drawing/2014/main" id="{37E7B547-7A94-48B9-B993-BC3B3F409345}"/>
                  </a:ext>
                </a:extLst>
              </p:cNvPr>
              <p:cNvSpPr>
                <a:spLocks noChangeArrowheads="1"/>
              </p:cNvSpPr>
              <p:nvPr userDrawn="1"/>
            </p:nvSpPr>
            <p:spPr bwMode="auto">
              <a:xfrm>
                <a:off x="5424488" y="2778125"/>
                <a:ext cx="288925" cy="479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8">
                <a:extLst>
                  <a:ext uri="{FF2B5EF4-FFF2-40B4-BE49-F238E27FC236}">
                    <a16:creationId xmlns:a16="http://schemas.microsoft.com/office/drawing/2014/main" id="{3DE23BCC-7C31-4D6A-96AA-0906D0713C7A}"/>
                  </a:ext>
                </a:extLst>
              </p:cNvPr>
              <p:cNvSpPr>
                <a:spLocks/>
              </p:cNvSpPr>
              <p:nvPr userDrawn="1"/>
            </p:nvSpPr>
            <p:spPr bwMode="auto">
              <a:xfrm>
                <a:off x="6502400" y="2016125"/>
                <a:ext cx="290512" cy="1000125"/>
              </a:xfrm>
              <a:custGeom>
                <a:avLst/>
                <a:gdLst>
                  <a:gd name="T0" fmla="*/ 183 w 183"/>
                  <a:gd name="T1" fmla="*/ 630 h 630"/>
                  <a:gd name="T2" fmla="*/ 58 w 183"/>
                  <a:gd name="T3" fmla="*/ 630 h 630"/>
                  <a:gd name="T4" fmla="*/ 66 w 183"/>
                  <a:gd name="T5" fmla="*/ 210 h 630"/>
                  <a:gd name="T6" fmla="*/ 0 w 183"/>
                  <a:gd name="T7" fmla="*/ 209 h 630"/>
                  <a:gd name="T8" fmla="*/ 3 w 183"/>
                  <a:gd name="T9" fmla="*/ 0 h 630"/>
                  <a:gd name="T10" fmla="*/ 183 w 183"/>
                  <a:gd name="T11" fmla="*/ 0 h 630"/>
                  <a:gd name="T12" fmla="*/ 183 w 183"/>
                  <a:gd name="T13" fmla="*/ 630 h 630"/>
                </a:gdLst>
                <a:ahLst/>
                <a:cxnLst>
                  <a:cxn ang="0">
                    <a:pos x="T0" y="T1"/>
                  </a:cxn>
                  <a:cxn ang="0">
                    <a:pos x="T2" y="T3"/>
                  </a:cxn>
                  <a:cxn ang="0">
                    <a:pos x="T4" y="T5"/>
                  </a:cxn>
                  <a:cxn ang="0">
                    <a:pos x="T6" y="T7"/>
                  </a:cxn>
                  <a:cxn ang="0">
                    <a:pos x="T8" y="T9"/>
                  </a:cxn>
                  <a:cxn ang="0">
                    <a:pos x="T10" y="T11"/>
                  </a:cxn>
                  <a:cxn ang="0">
                    <a:pos x="T12" y="T13"/>
                  </a:cxn>
                </a:cxnLst>
                <a:rect l="0" t="0" r="r" b="b"/>
                <a:pathLst>
                  <a:path w="183" h="630">
                    <a:moveTo>
                      <a:pt x="183" y="630"/>
                    </a:moveTo>
                    <a:lnTo>
                      <a:pt x="58" y="630"/>
                    </a:lnTo>
                    <a:lnTo>
                      <a:pt x="66" y="210"/>
                    </a:lnTo>
                    <a:lnTo>
                      <a:pt x="0" y="209"/>
                    </a:lnTo>
                    <a:lnTo>
                      <a:pt x="3" y="0"/>
                    </a:lnTo>
                    <a:lnTo>
                      <a:pt x="183" y="0"/>
                    </a:lnTo>
                    <a:lnTo>
                      <a:pt x="183" y="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9">
                <a:extLst>
                  <a:ext uri="{FF2B5EF4-FFF2-40B4-BE49-F238E27FC236}">
                    <a16:creationId xmlns:a16="http://schemas.microsoft.com/office/drawing/2014/main" id="{D6A021A6-9C6D-4B9B-BD8D-88858F697471}"/>
                  </a:ext>
                </a:extLst>
              </p:cNvPr>
              <p:cNvSpPr>
                <a:spLocks noEditPoints="1"/>
              </p:cNvSpPr>
              <p:nvPr userDrawn="1"/>
            </p:nvSpPr>
            <p:spPr bwMode="auto">
              <a:xfrm>
                <a:off x="5383213" y="2755900"/>
                <a:ext cx="354012" cy="523875"/>
              </a:xfrm>
              <a:custGeom>
                <a:avLst/>
                <a:gdLst>
                  <a:gd name="T0" fmla="*/ 223 w 223"/>
                  <a:gd name="T1" fmla="*/ 330 h 330"/>
                  <a:gd name="T2" fmla="*/ 0 w 223"/>
                  <a:gd name="T3" fmla="*/ 0 h 330"/>
                  <a:gd name="T4" fmla="*/ 151 w 223"/>
                  <a:gd name="T5" fmla="*/ 316 h 330"/>
                  <a:gd name="T6" fmla="*/ 81 w 223"/>
                  <a:gd name="T7" fmla="*/ 277 h 330"/>
                  <a:gd name="T8" fmla="*/ 151 w 223"/>
                  <a:gd name="T9" fmla="*/ 316 h 330"/>
                  <a:gd name="T10" fmla="*/ 197 w 223"/>
                  <a:gd name="T11" fmla="*/ 27 h 330"/>
                  <a:gd name="T12" fmla="*/ 163 w 223"/>
                  <a:gd name="T13" fmla="*/ 61 h 330"/>
                  <a:gd name="T14" fmla="*/ 163 w 223"/>
                  <a:gd name="T15" fmla="*/ 72 h 330"/>
                  <a:gd name="T16" fmla="*/ 197 w 223"/>
                  <a:gd name="T17" fmla="*/ 103 h 330"/>
                  <a:gd name="T18" fmla="*/ 163 w 223"/>
                  <a:gd name="T19" fmla="*/ 72 h 330"/>
                  <a:gd name="T20" fmla="*/ 197 w 223"/>
                  <a:gd name="T21" fmla="*/ 114 h 330"/>
                  <a:gd name="T22" fmla="*/ 163 w 223"/>
                  <a:gd name="T23" fmla="*/ 147 h 330"/>
                  <a:gd name="T24" fmla="*/ 163 w 223"/>
                  <a:gd name="T25" fmla="*/ 158 h 330"/>
                  <a:gd name="T26" fmla="*/ 197 w 223"/>
                  <a:gd name="T27" fmla="*/ 190 h 330"/>
                  <a:gd name="T28" fmla="*/ 163 w 223"/>
                  <a:gd name="T29" fmla="*/ 158 h 330"/>
                  <a:gd name="T30" fmla="*/ 197 w 223"/>
                  <a:gd name="T31" fmla="*/ 201 h 330"/>
                  <a:gd name="T32" fmla="*/ 163 w 223"/>
                  <a:gd name="T33" fmla="*/ 234 h 330"/>
                  <a:gd name="T34" fmla="*/ 163 w 223"/>
                  <a:gd name="T35" fmla="*/ 245 h 330"/>
                  <a:gd name="T36" fmla="*/ 197 w 223"/>
                  <a:gd name="T37" fmla="*/ 277 h 330"/>
                  <a:gd name="T38" fmla="*/ 163 w 223"/>
                  <a:gd name="T39" fmla="*/ 245 h 330"/>
                  <a:gd name="T40" fmla="*/ 151 w 223"/>
                  <a:gd name="T41" fmla="*/ 27 h 330"/>
                  <a:gd name="T42" fmla="*/ 117 w 223"/>
                  <a:gd name="T43" fmla="*/ 61 h 330"/>
                  <a:gd name="T44" fmla="*/ 117 w 223"/>
                  <a:gd name="T45" fmla="*/ 72 h 330"/>
                  <a:gd name="T46" fmla="*/ 151 w 223"/>
                  <a:gd name="T47" fmla="*/ 103 h 330"/>
                  <a:gd name="T48" fmla="*/ 117 w 223"/>
                  <a:gd name="T49" fmla="*/ 72 h 330"/>
                  <a:gd name="T50" fmla="*/ 151 w 223"/>
                  <a:gd name="T51" fmla="*/ 158 h 330"/>
                  <a:gd name="T52" fmla="*/ 117 w 223"/>
                  <a:gd name="T53" fmla="*/ 190 h 330"/>
                  <a:gd name="T54" fmla="*/ 117 w 223"/>
                  <a:gd name="T55" fmla="*/ 201 h 330"/>
                  <a:gd name="T56" fmla="*/ 151 w 223"/>
                  <a:gd name="T57" fmla="*/ 234 h 330"/>
                  <a:gd name="T58" fmla="*/ 117 w 223"/>
                  <a:gd name="T59" fmla="*/ 201 h 330"/>
                  <a:gd name="T60" fmla="*/ 106 w 223"/>
                  <a:gd name="T61" fmla="*/ 27 h 330"/>
                  <a:gd name="T62" fmla="*/ 72 w 223"/>
                  <a:gd name="T63" fmla="*/ 61 h 330"/>
                  <a:gd name="T64" fmla="*/ 72 w 223"/>
                  <a:gd name="T65" fmla="*/ 72 h 330"/>
                  <a:gd name="T66" fmla="*/ 106 w 223"/>
                  <a:gd name="T67" fmla="*/ 103 h 330"/>
                  <a:gd name="T68" fmla="*/ 72 w 223"/>
                  <a:gd name="T69" fmla="*/ 72 h 330"/>
                  <a:gd name="T70" fmla="*/ 106 w 223"/>
                  <a:gd name="T71" fmla="*/ 114 h 330"/>
                  <a:gd name="T72" fmla="*/ 72 w 223"/>
                  <a:gd name="T73" fmla="*/ 147 h 330"/>
                  <a:gd name="T74" fmla="*/ 72 w 223"/>
                  <a:gd name="T75" fmla="*/ 201 h 330"/>
                  <a:gd name="T76" fmla="*/ 106 w 223"/>
                  <a:gd name="T77" fmla="*/ 234 h 330"/>
                  <a:gd name="T78" fmla="*/ 72 w 223"/>
                  <a:gd name="T79" fmla="*/ 201 h 330"/>
                  <a:gd name="T80" fmla="*/ 59 w 223"/>
                  <a:gd name="T81" fmla="*/ 27 h 330"/>
                  <a:gd name="T82" fmla="*/ 26 w 223"/>
                  <a:gd name="T83" fmla="*/ 61 h 330"/>
                  <a:gd name="T84" fmla="*/ 26 w 223"/>
                  <a:gd name="T85" fmla="*/ 72 h 330"/>
                  <a:gd name="T86" fmla="*/ 59 w 223"/>
                  <a:gd name="T87" fmla="*/ 103 h 330"/>
                  <a:gd name="T88" fmla="*/ 26 w 223"/>
                  <a:gd name="T89" fmla="*/ 72 h 330"/>
                  <a:gd name="T90" fmla="*/ 59 w 223"/>
                  <a:gd name="T91" fmla="*/ 114 h 330"/>
                  <a:gd name="T92" fmla="*/ 26 w 223"/>
                  <a:gd name="T93" fmla="*/ 147 h 330"/>
                  <a:gd name="T94" fmla="*/ 26 w 223"/>
                  <a:gd name="T95" fmla="*/ 158 h 330"/>
                  <a:gd name="T96" fmla="*/ 59 w 223"/>
                  <a:gd name="T97" fmla="*/ 190 h 330"/>
                  <a:gd name="T98" fmla="*/ 26 w 223"/>
                  <a:gd name="T99" fmla="*/ 158 h 330"/>
                  <a:gd name="T100" fmla="*/ 59 w 223"/>
                  <a:gd name="T101" fmla="*/ 201 h 330"/>
                  <a:gd name="T102" fmla="*/ 26 w 223"/>
                  <a:gd name="T103" fmla="*/ 234 h 330"/>
                  <a:gd name="T104" fmla="*/ 26 w 223"/>
                  <a:gd name="T105" fmla="*/ 245 h 330"/>
                  <a:gd name="T106" fmla="*/ 59 w 223"/>
                  <a:gd name="T107" fmla="*/ 277 h 330"/>
                  <a:gd name="T108" fmla="*/ 26 w 223"/>
                  <a:gd name="T109" fmla="*/ 24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3" h="330">
                    <a:moveTo>
                      <a:pt x="0" y="330"/>
                    </a:moveTo>
                    <a:lnTo>
                      <a:pt x="223" y="330"/>
                    </a:lnTo>
                    <a:lnTo>
                      <a:pt x="223" y="0"/>
                    </a:lnTo>
                    <a:lnTo>
                      <a:pt x="0" y="0"/>
                    </a:lnTo>
                    <a:lnTo>
                      <a:pt x="0" y="330"/>
                    </a:lnTo>
                    <a:close/>
                    <a:moveTo>
                      <a:pt x="151" y="316"/>
                    </a:moveTo>
                    <a:lnTo>
                      <a:pt x="81" y="316"/>
                    </a:lnTo>
                    <a:lnTo>
                      <a:pt x="81" y="277"/>
                    </a:lnTo>
                    <a:lnTo>
                      <a:pt x="151" y="277"/>
                    </a:lnTo>
                    <a:lnTo>
                      <a:pt x="151" y="316"/>
                    </a:lnTo>
                    <a:close/>
                    <a:moveTo>
                      <a:pt x="163" y="27"/>
                    </a:moveTo>
                    <a:lnTo>
                      <a:pt x="197" y="27"/>
                    </a:lnTo>
                    <a:lnTo>
                      <a:pt x="197" y="61"/>
                    </a:lnTo>
                    <a:lnTo>
                      <a:pt x="163" y="61"/>
                    </a:lnTo>
                    <a:lnTo>
                      <a:pt x="163" y="27"/>
                    </a:lnTo>
                    <a:close/>
                    <a:moveTo>
                      <a:pt x="163" y="72"/>
                    </a:moveTo>
                    <a:lnTo>
                      <a:pt x="197" y="72"/>
                    </a:lnTo>
                    <a:lnTo>
                      <a:pt x="197" y="103"/>
                    </a:lnTo>
                    <a:lnTo>
                      <a:pt x="163" y="103"/>
                    </a:lnTo>
                    <a:lnTo>
                      <a:pt x="163" y="72"/>
                    </a:lnTo>
                    <a:close/>
                    <a:moveTo>
                      <a:pt x="163" y="114"/>
                    </a:moveTo>
                    <a:lnTo>
                      <a:pt x="197" y="114"/>
                    </a:lnTo>
                    <a:lnTo>
                      <a:pt x="197" y="147"/>
                    </a:lnTo>
                    <a:lnTo>
                      <a:pt x="163" y="147"/>
                    </a:lnTo>
                    <a:lnTo>
                      <a:pt x="163" y="114"/>
                    </a:lnTo>
                    <a:close/>
                    <a:moveTo>
                      <a:pt x="163" y="158"/>
                    </a:moveTo>
                    <a:lnTo>
                      <a:pt x="197" y="158"/>
                    </a:lnTo>
                    <a:lnTo>
                      <a:pt x="197" y="190"/>
                    </a:lnTo>
                    <a:lnTo>
                      <a:pt x="163" y="190"/>
                    </a:lnTo>
                    <a:lnTo>
                      <a:pt x="163" y="158"/>
                    </a:lnTo>
                    <a:close/>
                    <a:moveTo>
                      <a:pt x="163" y="201"/>
                    </a:moveTo>
                    <a:lnTo>
                      <a:pt x="197" y="201"/>
                    </a:lnTo>
                    <a:lnTo>
                      <a:pt x="197" y="234"/>
                    </a:lnTo>
                    <a:lnTo>
                      <a:pt x="163" y="234"/>
                    </a:lnTo>
                    <a:lnTo>
                      <a:pt x="163" y="201"/>
                    </a:lnTo>
                    <a:close/>
                    <a:moveTo>
                      <a:pt x="163" y="245"/>
                    </a:moveTo>
                    <a:lnTo>
                      <a:pt x="197" y="245"/>
                    </a:lnTo>
                    <a:lnTo>
                      <a:pt x="197" y="277"/>
                    </a:lnTo>
                    <a:lnTo>
                      <a:pt x="163" y="277"/>
                    </a:lnTo>
                    <a:lnTo>
                      <a:pt x="163" y="245"/>
                    </a:lnTo>
                    <a:close/>
                    <a:moveTo>
                      <a:pt x="117" y="27"/>
                    </a:moveTo>
                    <a:lnTo>
                      <a:pt x="151" y="27"/>
                    </a:lnTo>
                    <a:lnTo>
                      <a:pt x="151" y="61"/>
                    </a:lnTo>
                    <a:lnTo>
                      <a:pt x="117" y="61"/>
                    </a:lnTo>
                    <a:lnTo>
                      <a:pt x="117" y="27"/>
                    </a:lnTo>
                    <a:close/>
                    <a:moveTo>
                      <a:pt x="117" y="72"/>
                    </a:moveTo>
                    <a:lnTo>
                      <a:pt x="151" y="72"/>
                    </a:lnTo>
                    <a:lnTo>
                      <a:pt x="151" y="103"/>
                    </a:lnTo>
                    <a:lnTo>
                      <a:pt x="117" y="103"/>
                    </a:lnTo>
                    <a:lnTo>
                      <a:pt x="117" y="72"/>
                    </a:lnTo>
                    <a:close/>
                    <a:moveTo>
                      <a:pt x="117" y="158"/>
                    </a:moveTo>
                    <a:lnTo>
                      <a:pt x="151" y="158"/>
                    </a:lnTo>
                    <a:lnTo>
                      <a:pt x="151" y="190"/>
                    </a:lnTo>
                    <a:lnTo>
                      <a:pt x="117" y="190"/>
                    </a:lnTo>
                    <a:lnTo>
                      <a:pt x="117" y="158"/>
                    </a:lnTo>
                    <a:close/>
                    <a:moveTo>
                      <a:pt x="117" y="201"/>
                    </a:moveTo>
                    <a:lnTo>
                      <a:pt x="151" y="201"/>
                    </a:lnTo>
                    <a:lnTo>
                      <a:pt x="151" y="234"/>
                    </a:lnTo>
                    <a:lnTo>
                      <a:pt x="117" y="234"/>
                    </a:lnTo>
                    <a:lnTo>
                      <a:pt x="117" y="201"/>
                    </a:lnTo>
                    <a:close/>
                    <a:moveTo>
                      <a:pt x="72" y="27"/>
                    </a:moveTo>
                    <a:lnTo>
                      <a:pt x="106" y="27"/>
                    </a:lnTo>
                    <a:lnTo>
                      <a:pt x="106" y="61"/>
                    </a:lnTo>
                    <a:lnTo>
                      <a:pt x="72" y="61"/>
                    </a:lnTo>
                    <a:lnTo>
                      <a:pt x="72" y="27"/>
                    </a:lnTo>
                    <a:close/>
                    <a:moveTo>
                      <a:pt x="72" y="72"/>
                    </a:moveTo>
                    <a:lnTo>
                      <a:pt x="106" y="72"/>
                    </a:lnTo>
                    <a:lnTo>
                      <a:pt x="106" y="103"/>
                    </a:lnTo>
                    <a:lnTo>
                      <a:pt x="72" y="103"/>
                    </a:lnTo>
                    <a:lnTo>
                      <a:pt x="72" y="72"/>
                    </a:lnTo>
                    <a:close/>
                    <a:moveTo>
                      <a:pt x="72" y="114"/>
                    </a:moveTo>
                    <a:lnTo>
                      <a:pt x="106" y="114"/>
                    </a:lnTo>
                    <a:lnTo>
                      <a:pt x="106" y="147"/>
                    </a:lnTo>
                    <a:lnTo>
                      <a:pt x="72" y="147"/>
                    </a:lnTo>
                    <a:lnTo>
                      <a:pt x="72" y="114"/>
                    </a:lnTo>
                    <a:close/>
                    <a:moveTo>
                      <a:pt x="72" y="201"/>
                    </a:moveTo>
                    <a:lnTo>
                      <a:pt x="106" y="201"/>
                    </a:lnTo>
                    <a:lnTo>
                      <a:pt x="106" y="234"/>
                    </a:lnTo>
                    <a:lnTo>
                      <a:pt x="72" y="234"/>
                    </a:lnTo>
                    <a:lnTo>
                      <a:pt x="72" y="201"/>
                    </a:lnTo>
                    <a:close/>
                    <a:moveTo>
                      <a:pt x="26" y="27"/>
                    </a:moveTo>
                    <a:lnTo>
                      <a:pt x="59" y="27"/>
                    </a:lnTo>
                    <a:lnTo>
                      <a:pt x="59" y="61"/>
                    </a:lnTo>
                    <a:lnTo>
                      <a:pt x="26" y="61"/>
                    </a:lnTo>
                    <a:lnTo>
                      <a:pt x="26" y="27"/>
                    </a:lnTo>
                    <a:close/>
                    <a:moveTo>
                      <a:pt x="26" y="72"/>
                    </a:moveTo>
                    <a:lnTo>
                      <a:pt x="59" y="72"/>
                    </a:lnTo>
                    <a:lnTo>
                      <a:pt x="59" y="103"/>
                    </a:lnTo>
                    <a:lnTo>
                      <a:pt x="26" y="103"/>
                    </a:lnTo>
                    <a:lnTo>
                      <a:pt x="26" y="72"/>
                    </a:lnTo>
                    <a:close/>
                    <a:moveTo>
                      <a:pt x="26" y="114"/>
                    </a:moveTo>
                    <a:lnTo>
                      <a:pt x="59" y="114"/>
                    </a:lnTo>
                    <a:lnTo>
                      <a:pt x="59" y="147"/>
                    </a:lnTo>
                    <a:lnTo>
                      <a:pt x="26" y="147"/>
                    </a:lnTo>
                    <a:lnTo>
                      <a:pt x="26" y="114"/>
                    </a:lnTo>
                    <a:close/>
                    <a:moveTo>
                      <a:pt x="26" y="158"/>
                    </a:moveTo>
                    <a:lnTo>
                      <a:pt x="59" y="158"/>
                    </a:lnTo>
                    <a:lnTo>
                      <a:pt x="59" y="190"/>
                    </a:lnTo>
                    <a:lnTo>
                      <a:pt x="26" y="190"/>
                    </a:lnTo>
                    <a:lnTo>
                      <a:pt x="26" y="158"/>
                    </a:lnTo>
                    <a:close/>
                    <a:moveTo>
                      <a:pt x="26" y="201"/>
                    </a:moveTo>
                    <a:lnTo>
                      <a:pt x="59" y="201"/>
                    </a:lnTo>
                    <a:lnTo>
                      <a:pt x="59" y="234"/>
                    </a:lnTo>
                    <a:lnTo>
                      <a:pt x="26" y="234"/>
                    </a:lnTo>
                    <a:lnTo>
                      <a:pt x="26" y="201"/>
                    </a:lnTo>
                    <a:close/>
                    <a:moveTo>
                      <a:pt x="26" y="245"/>
                    </a:moveTo>
                    <a:lnTo>
                      <a:pt x="59" y="245"/>
                    </a:lnTo>
                    <a:lnTo>
                      <a:pt x="59" y="277"/>
                    </a:lnTo>
                    <a:lnTo>
                      <a:pt x="26" y="277"/>
                    </a:lnTo>
                    <a:lnTo>
                      <a:pt x="26" y="245"/>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0">
                <a:extLst>
                  <a:ext uri="{FF2B5EF4-FFF2-40B4-BE49-F238E27FC236}">
                    <a16:creationId xmlns:a16="http://schemas.microsoft.com/office/drawing/2014/main" id="{FA6BE585-2B06-4299-A022-427030A9E0F7}"/>
                  </a:ext>
                </a:extLst>
              </p:cNvPr>
              <p:cNvSpPr>
                <a:spLocks noEditPoints="1"/>
              </p:cNvSpPr>
              <p:nvPr userDrawn="1"/>
            </p:nvSpPr>
            <p:spPr bwMode="auto">
              <a:xfrm>
                <a:off x="6492875" y="1998663"/>
                <a:ext cx="300037" cy="1281113"/>
              </a:xfrm>
              <a:custGeom>
                <a:avLst/>
                <a:gdLst>
                  <a:gd name="T0" fmla="*/ 32 w 100"/>
                  <a:gd name="T1" fmla="*/ 437 h 437"/>
                  <a:gd name="T2" fmla="*/ 0 w 100"/>
                  <a:gd name="T3" fmla="*/ 0 h 437"/>
                  <a:gd name="T4" fmla="*/ 82 w 100"/>
                  <a:gd name="T5" fmla="*/ 322 h 437"/>
                  <a:gd name="T6" fmla="*/ 82 w 100"/>
                  <a:gd name="T7" fmla="*/ 339 h 437"/>
                  <a:gd name="T8" fmla="*/ 94 w 100"/>
                  <a:gd name="T9" fmla="*/ 300 h 437"/>
                  <a:gd name="T10" fmla="*/ 82 w 100"/>
                  <a:gd name="T11" fmla="*/ 300 h 437"/>
                  <a:gd name="T12" fmla="*/ 94 w 100"/>
                  <a:gd name="T13" fmla="*/ 282 h 437"/>
                  <a:gd name="T14" fmla="*/ 82 w 100"/>
                  <a:gd name="T15" fmla="*/ 242 h 437"/>
                  <a:gd name="T16" fmla="*/ 82 w 100"/>
                  <a:gd name="T17" fmla="*/ 260 h 437"/>
                  <a:gd name="T18" fmla="*/ 94 w 100"/>
                  <a:gd name="T19" fmla="*/ 207 h 437"/>
                  <a:gd name="T20" fmla="*/ 82 w 100"/>
                  <a:gd name="T21" fmla="*/ 207 h 437"/>
                  <a:gd name="T22" fmla="*/ 94 w 100"/>
                  <a:gd name="T23" fmla="*/ 202 h 437"/>
                  <a:gd name="T24" fmla="*/ 82 w 100"/>
                  <a:gd name="T25" fmla="*/ 149 h 437"/>
                  <a:gd name="T26" fmla="*/ 82 w 100"/>
                  <a:gd name="T27" fmla="*/ 167 h 437"/>
                  <a:gd name="T28" fmla="*/ 94 w 100"/>
                  <a:gd name="T29" fmla="*/ 127 h 437"/>
                  <a:gd name="T30" fmla="*/ 82 w 100"/>
                  <a:gd name="T31" fmla="*/ 127 h 437"/>
                  <a:gd name="T32" fmla="*/ 94 w 100"/>
                  <a:gd name="T33" fmla="*/ 87 h 437"/>
                  <a:gd name="T34" fmla="*/ 82 w 100"/>
                  <a:gd name="T35" fmla="*/ 34 h 437"/>
                  <a:gd name="T36" fmla="*/ 82 w 100"/>
                  <a:gd name="T37" fmla="*/ 51 h 437"/>
                  <a:gd name="T38" fmla="*/ 94 w 100"/>
                  <a:gd name="T39" fmla="*/ 12 h 437"/>
                  <a:gd name="T40" fmla="*/ 82 w 100"/>
                  <a:gd name="T41" fmla="*/ 12 h 437"/>
                  <a:gd name="T42" fmla="*/ 74 w 100"/>
                  <a:gd name="T43" fmla="*/ 339 h 437"/>
                  <a:gd name="T44" fmla="*/ 63 w 100"/>
                  <a:gd name="T45" fmla="*/ 300 h 437"/>
                  <a:gd name="T46" fmla="*/ 63 w 100"/>
                  <a:gd name="T47" fmla="*/ 317 h 437"/>
                  <a:gd name="T48" fmla="*/ 74 w 100"/>
                  <a:gd name="T49" fmla="*/ 242 h 437"/>
                  <a:gd name="T50" fmla="*/ 63 w 100"/>
                  <a:gd name="T51" fmla="*/ 242 h 437"/>
                  <a:gd name="T52" fmla="*/ 74 w 100"/>
                  <a:gd name="T53" fmla="*/ 224 h 437"/>
                  <a:gd name="T54" fmla="*/ 63 w 100"/>
                  <a:gd name="T55" fmla="*/ 185 h 437"/>
                  <a:gd name="T56" fmla="*/ 63 w 100"/>
                  <a:gd name="T57" fmla="*/ 202 h 437"/>
                  <a:gd name="T58" fmla="*/ 74 w 100"/>
                  <a:gd name="T59" fmla="*/ 149 h 437"/>
                  <a:gd name="T60" fmla="*/ 63 w 100"/>
                  <a:gd name="T61" fmla="*/ 149 h 437"/>
                  <a:gd name="T62" fmla="*/ 74 w 100"/>
                  <a:gd name="T63" fmla="*/ 145 h 437"/>
                  <a:gd name="T64" fmla="*/ 63 w 100"/>
                  <a:gd name="T65" fmla="*/ 91 h 437"/>
                  <a:gd name="T66" fmla="*/ 63 w 100"/>
                  <a:gd name="T67" fmla="*/ 109 h 437"/>
                  <a:gd name="T68" fmla="*/ 74 w 100"/>
                  <a:gd name="T69" fmla="*/ 70 h 437"/>
                  <a:gd name="T70" fmla="*/ 63 w 100"/>
                  <a:gd name="T71" fmla="*/ 70 h 437"/>
                  <a:gd name="T72" fmla="*/ 74 w 100"/>
                  <a:gd name="T73" fmla="*/ 51 h 437"/>
                  <a:gd name="T74" fmla="*/ 44 w 100"/>
                  <a:gd name="T75" fmla="*/ 322 h 437"/>
                  <a:gd name="T76" fmla="*/ 44 w 100"/>
                  <a:gd name="T77" fmla="*/ 339 h 437"/>
                  <a:gd name="T78" fmla="*/ 55 w 100"/>
                  <a:gd name="T79" fmla="*/ 242 h 437"/>
                  <a:gd name="T80" fmla="*/ 44 w 100"/>
                  <a:gd name="T81" fmla="*/ 242 h 437"/>
                  <a:gd name="T82" fmla="*/ 55 w 100"/>
                  <a:gd name="T83" fmla="*/ 145 h 437"/>
                  <a:gd name="T84" fmla="*/ 44 w 100"/>
                  <a:gd name="T85" fmla="*/ 91 h 437"/>
                  <a:gd name="T86" fmla="*/ 44 w 100"/>
                  <a:gd name="T87" fmla="*/ 109 h 437"/>
                  <a:gd name="T88" fmla="*/ 55 w 100"/>
                  <a:gd name="T89" fmla="*/ 34 h 437"/>
                  <a:gd name="T90" fmla="*/ 44 w 100"/>
                  <a:gd name="T91" fmla="*/ 34 h 437"/>
                  <a:gd name="T92" fmla="*/ 36 w 100"/>
                  <a:gd name="T93" fmla="*/ 87 h 437"/>
                  <a:gd name="T94" fmla="*/ 25 w 100"/>
                  <a:gd name="T95" fmla="*/ 34 h 437"/>
                  <a:gd name="T96" fmla="*/ 25 w 100"/>
                  <a:gd name="T97" fmla="*/ 51 h 437"/>
                  <a:gd name="T98" fmla="*/ 36 w 100"/>
                  <a:gd name="T99" fmla="*/ 12 h 437"/>
                  <a:gd name="T100" fmla="*/ 25 w 100"/>
                  <a:gd name="T101" fmla="*/ 12 h 437"/>
                  <a:gd name="T102" fmla="*/ 17 w 100"/>
                  <a:gd name="T103" fmla="*/ 109 h 437"/>
                  <a:gd name="T104" fmla="*/ 6 w 100"/>
                  <a:gd name="T105" fmla="*/ 70 h 437"/>
                  <a:gd name="T106" fmla="*/ 6 w 100"/>
                  <a:gd name="T107" fmla="*/ 87 h 437"/>
                  <a:gd name="T108" fmla="*/ 17 w 100"/>
                  <a:gd name="T109" fmla="*/ 34 h 437"/>
                  <a:gd name="T110" fmla="*/ 6 w 100"/>
                  <a:gd name="T111" fmla="*/ 34 h 437"/>
                  <a:gd name="T112" fmla="*/ 17 w 100"/>
                  <a:gd name="T113" fmla="*/ 3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 h="437">
                    <a:moveTo>
                      <a:pt x="5" y="124"/>
                    </a:moveTo>
                    <a:cubicBezTo>
                      <a:pt x="20" y="124"/>
                      <a:pt x="32" y="136"/>
                      <a:pt x="32" y="151"/>
                    </a:cubicBezTo>
                    <a:cubicBezTo>
                      <a:pt x="32" y="437"/>
                      <a:pt x="32" y="437"/>
                      <a:pt x="32" y="437"/>
                    </a:cubicBezTo>
                    <a:cubicBezTo>
                      <a:pt x="100" y="437"/>
                      <a:pt x="100" y="437"/>
                      <a:pt x="100" y="437"/>
                    </a:cubicBezTo>
                    <a:cubicBezTo>
                      <a:pt x="100" y="0"/>
                      <a:pt x="100" y="0"/>
                      <a:pt x="100" y="0"/>
                    </a:cubicBezTo>
                    <a:cubicBezTo>
                      <a:pt x="0" y="0"/>
                      <a:pt x="0" y="0"/>
                      <a:pt x="0" y="0"/>
                    </a:cubicBezTo>
                    <a:cubicBezTo>
                      <a:pt x="0" y="124"/>
                      <a:pt x="0" y="124"/>
                      <a:pt x="0" y="124"/>
                    </a:cubicBezTo>
                    <a:lnTo>
                      <a:pt x="5" y="124"/>
                    </a:lnTo>
                    <a:close/>
                    <a:moveTo>
                      <a:pt x="82" y="322"/>
                    </a:moveTo>
                    <a:cubicBezTo>
                      <a:pt x="94" y="322"/>
                      <a:pt x="94" y="322"/>
                      <a:pt x="94" y="322"/>
                    </a:cubicBezTo>
                    <a:cubicBezTo>
                      <a:pt x="94" y="339"/>
                      <a:pt x="94" y="339"/>
                      <a:pt x="94" y="339"/>
                    </a:cubicBezTo>
                    <a:cubicBezTo>
                      <a:pt x="82" y="339"/>
                      <a:pt x="82" y="339"/>
                      <a:pt x="82" y="339"/>
                    </a:cubicBezTo>
                    <a:lnTo>
                      <a:pt x="82" y="322"/>
                    </a:lnTo>
                    <a:close/>
                    <a:moveTo>
                      <a:pt x="82" y="300"/>
                    </a:moveTo>
                    <a:cubicBezTo>
                      <a:pt x="94" y="300"/>
                      <a:pt x="94" y="300"/>
                      <a:pt x="94" y="300"/>
                    </a:cubicBezTo>
                    <a:cubicBezTo>
                      <a:pt x="94" y="317"/>
                      <a:pt x="94" y="317"/>
                      <a:pt x="94" y="317"/>
                    </a:cubicBezTo>
                    <a:cubicBezTo>
                      <a:pt x="82" y="317"/>
                      <a:pt x="82" y="317"/>
                      <a:pt x="82" y="317"/>
                    </a:cubicBezTo>
                    <a:lnTo>
                      <a:pt x="82" y="300"/>
                    </a:lnTo>
                    <a:close/>
                    <a:moveTo>
                      <a:pt x="82" y="264"/>
                    </a:moveTo>
                    <a:cubicBezTo>
                      <a:pt x="94" y="264"/>
                      <a:pt x="94" y="264"/>
                      <a:pt x="94" y="264"/>
                    </a:cubicBezTo>
                    <a:cubicBezTo>
                      <a:pt x="94" y="282"/>
                      <a:pt x="94" y="282"/>
                      <a:pt x="94" y="282"/>
                    </a:cubicBezTo>
                    <a:cubicBezTo>
                      <a:pt x="82" y="282"/>
                      <a:pt x="82" y="282"/>
                      <a:pt x="82" y="282"/>
                    </a:cubicBezTo>
                    <a:lnTo>
                      <a:pt x="82" y="264"/>
                    </a:lnTo>
                    <a:close/>
                    <a:moveTo>
                      <a:pt x="82" y="242"/>
                    </a:moveTo>
                    <a:cubicBezTo>
                      <a:pt x="94" y="242"/>
                      <a:pt x="94" y="242"/>
                      <a:pt x="94" y="242"/>
                    </a:cubicBezTo>
                    <a:cubicBezTo>
                      <a:pt x="94" y="260"/>
                      <a:pt x="94" y="260"/>
                      <a:pt x="94" y="260"/>
                    </a:cubicBezTo>
                    <a:cubicBezTo>
                      <a:pt x="82" y="260"/>
                      <a:pt x="82" y="260"/>
                      <a:pt x="82" y="260"/>
                    </a:cubicBezTo>
                    <a:lnTo>
                      <a:pt x="82" y="242"/>
                    </a:lnTo>
                    <a:close/>
                    <a:moveTo>
                      <a:pt x="82" y="207"/>
                    </a:moveTo>
                    <a:cubicBezTo>
                      <a:pt x="94" y="207"/>
                      <a:pt x="94" y="207"/>
                      <a:pt x="94" y="207"/>
                    </a:cubicBezTo>
                    <a:cubicBezTo>
                      <a:pt x="94" y="224"/>
                      <a:pt x="94" y="224"/>
                      <a:pt x="94" y="224"/>
                    </a:cubicBezTo>
                    <a:cubicBezTo>
                      <a:pt x="82" y="224"/>
                      <a:pt x="82" y="224"/>
                      <a:pt x="82" y="224"/>
                    </a:cubicBezTo>
                    <a:lnTo>
                      <a:pt x="82" y="207"/>
                    </a:lnTo>
                    <a:close/>
                    <a:moveTo>
                      <a:pt x="82" y="185"/>
                    </a:moveTo>
                    <a:cubicBezTo>
                      <a:pt x="94" y="185"/>
                      <a:pt x="94" y="185"/>
                      <a:pt x="94" y="185"/>
                    </a:cubicBezTo>
                    <a:cubicBezTo>
                      <a:pt x="94" y="202"/>
                      <a:pt x="94" y="202"/>
                      <a:pt x="94" y="202"/>
                    </a:cubicBezTo>
                    <a:cubicBezTo>
                      <a:pt x="82" y="202"/>
                      <a:pt x="82" y="202"/>
                      <a:pt x="82" y="202"/>
                    </a:cubicBezTo>
                    <a:lnTo>
                      <a:pt x="82" y="185"/>
                    </a:lnTo>
                    <a:close/>
                    <a:moveTo>
                      <a:pt x="82" y="149"/>
                    </a:moveTo>
                    <a:cubicBezTo>
                      <a:pt x="94" y="149"/>
                      <a:pt x="94" y="149"/>
                      <a:pt x="94" y="149"/>
                    </a:cubicBezTo>
                    <a:cubicBezTo>
                      <a:pt x="94" y="167"/>
                      <a:pt x="94" y="167"/>
                      <a:pt x="94" y="167"/>
                    </a:cubicBezTo>
                    <a:cubicBezTo>
                      <a:pt x="82" y="167"/>
                      <a:pt x="82" y="167"/>
                      <a:pt x="82" y="167"/>
                    </a:cubicBezTo>
                    <a:lnTo>
                      <a:pt x="82" y="149"/>
                    </a:lnTo>
                    <a:close/>
                    <a:moveTo>
                      <a:pt x="82" y="127"/>
                    </a:moveTo>
                    <a:cubicBezTo>
                      <a:pt x="94" y="127"/>
                      <a:pt x="94" y="127"/>
                      <a:pt x="94" y="127"/>
                    </a:cubicBezTo>
                    <a:cubicBezTo>
                      <a:pt x="94" y="145"/>
                      <a:pt x="94" y="145"/>
                      <a:pt x="94" y="145"/>
                    </a:cubicBezTo>
                    <a:cubicBezTo>
                      <a:pt x="82" y="145"/>
                      <a:pt x="82" y="145"/>
                      <a:pt x="82" y="145"/>
                    </a:cubicBezTo>
                    <a:lnTo>
                      <a:pt x="82" y="127"/>
                    </a:lnTo>
                    <a:close/>
                    <a:moveTo>
                      <a:pt x="82" y="70"/>
                    </a:moveTo>
                    <a:cubicBezTo>
                      <a:pt x="94" y="70"/>
                      <a:pt x="94" y="70"/>
                      <a:pt x="94" y="70"/>
                    </a:cubicBezTo>
                    <a:cubicBezTo>
                      <a:pt x="94" y="87"/>
                      <a:pt x="94" y="87"/>
                      <a:pt x="94" y="87"/>
                    </a:cubicBezTo>
                    <a:cubicBezTo>
                      <a:pt x="82" y="87"/>
                      <a:pt x="82" y="87"/>
                      <a:pt x="82" y="87"/>
                    </a:cubicBezTo>
                    <a:lnTo>
                      <a:pt x="82" y="70"/>
                    </a:lnTo>
                    <a:close/>
                    <a:moveTo>
                      <a:pt x="82" y="34"/>
                    </a:moveTo>
                    <a:cubicBezTo>
                      <a:pt x="94" y="34"/>
                      <a:pt x="94" y="34"/>
                      <a:pt x="94" y="34"/>
                    </a:cubicBezTo>
                    <a:cubicBezTo>
                      <a:pt x="94" y="51"/>
                      <a:pt x="94" y="51"/>
                      <a:pt x="94" y="51"/>
                    </a:cubicBezTo>
                    <a:cubicBezTo>
                      <a:pt x="82" y="51"/>
                      <a:pt x="82" y="51"/>
                      <a:pt x="82" y="51"/>
                    </a:cubicBezTo>
                    <a:lnTo>
                      <a:pt x="82" y="34"/>
                    </a:lnTo>
                    <a:close/>
                    <a:moveTo>
                      <a:pt x="82" y="12"/>
                    </a:moveTo>
                    <a:cubicBezTo>
                      <a:pt x="94" y="12"/>
                      <a:pt x="94" y="12"/>
                      <a:pt x="94" y="12"/>
                    </a:cubicBezTo>
                    <a:cubicBezTo>
                      <a:pt x="94" y="30"/>
                      <a:pt x="94" y="30"/>
                      <a:pt x="94" y="30"/>
                    </a:cubicBezTo>
                    <a:cubicBezTo>
                      <a:pt x="82" y="30"/>
                      <a:pt x="82" y="30"/>
                      <a:pt x="82" y="30"/>
                    </a:cubicBezTo>
                    <a:lnTo>
                      <a:pt x="82" y="12"/>
                    </a:lnTo>
                    <a:close/>
                    <a:moveTo>
                      <a:pt x="63" y="322"/>
                    </a:moveTo>
                    <a:cubicBezTo>
                      <a:pt x="74" y="322"/>
                      <a:pt x="74" y="322"/>
                      <a:pt x="74" y="322"/>
                    </a:cubicBezTo>
                    <a:cubicBezTo>
                      <a:pt x="74" y="339"/>
                      <a:pt x="74" y="339"/>
                      <a:pt x="74" y="339"/>
                    </a:cubicBezTo>
                    <a:cubicBezTo>
                      <a:pt x="63" y="339"/>
                      <a:pt x="63" y="339"/>
                      <a:pt x="63" y="339"/>
                    </a:cubicBezTo>
                    <a:lnTo>
                      <a:pt x="63" y="322"/>
                    </a:lnTo>
                    <a:close/>
                    <a:moveTo>
                      <a:pt x="63" y="300"/>
                    </a:moveTo>
                    <a:cubicBezTo>
                      <a:pt x="74" y="300"/>
                      <a:pt x="74" y="300"/>
                      <a:pt x="74" y="300"/>
                    </a:cubicBezTo>
                    <a:cubicBezTo>
                      <a:pt x="74" y="317"/>
                      <a:pt x="74" y="317"/>
                      <a:pt x="74" y="317"/>
                    </a:cubicBezTo>
                    <a:cubicBezTo>
                      <a:pt x="63" y="317"/>
                      <a:pt x="63" y="317"/>
                      <a:pt x="63" y="317"/>
                    </a:cubicBezTo>
                    <a:lnTo>
                      <a:pt x="63" y="300"/>
                    </a:lnTo>
                    <a:close/>
                    <a:moveTo>
                      <a:pt x="63" y="242"/>
                    </a:moveTo>
                    <a:cubicBezTo>
                      <a:pt x="74" y="242"/>
                      <a:pt x="74" y="242"/>
                      <a:pt x="74" y="242"/>
                    </a:cubicBezTo>
                    <a:cubicBezTo>
                      <a:pt x="74" y="260"/>
                      <a:pt x="74" y="260"/>
                      <a:pt x="74" y="260"/>
                    </a:cubicBezTo>
                    <a:cubicBezTo>
                      <a:pt x="63" y="260"/>
                      <a:pt x="63" y="260"/>
                      <a:pt x="63" y="260"/>
                    </a:cubicBezTo>
                    <a:lnTo>
                      <a:pt x="63" y="242"/>
                    </a:lnTo>
                    <a:close/>
                    <a:moveTo>
                      <a:pt x="63" y="207"/>
                    </a:moveTo>
                    <a:cubicBezTo>
                      <a:pt x="74" y="207"/>
                      <a:pt x="74" y="207"/>
                      <a:pt x="74" y="207"/>
                    </a:cubicBezTo>
                    <a:cubicBezTo>
                      <a:pt x="74" y="224"/>
                      <a:pt x="74" y="224"/>
                      <a:pt x="74" y="224"/>
                    </a:cubicBezTo>
                    <a:cubicBezTo>
                      <a:pt x="63" y="224"/>
                      <a:pt x="63" y="224"/>
                      <a:pt x="63" y="224"/>
                    </a:cubicBezTo>
                    <a:lnTo>
                      <a:pt x="63" y="207"/>
                    </a:lnTo>
                    <a:close/>
                    <a:moveTo>
                      <a:pt x="63" y="185"/>
                    </a:moveTo>
                    <a:cubicBezTo>
                      <a:pt x="74" y="185"/>
                      <a:pt x="74" y="185"/>
                      <a:pt x="74" y="185"/>
                    </a:cubicBezTo>
                    <a:cubicBezTo>
                      <a:pt x="74" y="202"/>
                      <a:pt x="74" y="202"/>
                      <a:pt x="74" y="202"/>
                    </a:cubicBezTo>
                    <a:cubicBezTo>
                      <a:pt x="63" y="202"/>
                      <a:pt x="63" y="202"/>
                      <a:pt x="63" y="202"/>
                    </a:cubicBezTo>
                    <a:lnTo>
                      <a:pt x="63" y="185"/>
                    </a:lnTo>
                    <a:close/>
                    <a:moveTo>
                      <a:pt x="63" y="149"/>
                    </a:moveTo>
                    <a:cubicBezTo>
                      <a:pt x="74" y="149"/>
                      <a:pt x="74" y="149"/>
                      <a:pt x="74" y="149"/>
                    </a:cubicBezTo>
                    <a:cubicBezTo>
                      <a:pt x="74" y="167"/>
                      <a:pt x="74" y="167"/>
                      <a:pt x="74" y="167"/>
                    </a:cubicBezTo>
                    <a:cubicBezTo>
                      <a:pt x="63" y="167"/>
                      <a:pt x="63" y="167"/>
                      <a:pt x="63" y="167"/>
                    </a:cubicBezTo>
                    <a:lnTo>
                      <a:pt x="63" y="149"/>
                    </a:lnTo>
                    <a:close/>
                    <a:moveTo>
                      <a:pt x="63" y="127"/>
                    </a:moveTo>
                    <a:cubicBezTo>
                      <a:pt x="74" y="127"/>
                      <a:pt x="74" y="127"/>
                      <a:pt x="74" y="127"/>
                    </a:cubicBezTo>
                    <a:cubicBezTo>
                      <a:pt x="74" y="145"/>
                      <a:pt x="74" y="145"/>
                      <a:pt x="74" y="145"/>
                    </a:cubicBezTo>
                    <a:cubicBezTo>
                      <a:pt x="63" y="145"/>
                      <a:pt x="63" y="145"/>
                      <a:pt x="63" y="145"/>
                    </a:cubicBezTo>
                    <a:lnTo>
                      <a:pt x="63" y="127"/>
                    </a:lnTo>
                    <a:close/>
                    <a:moveTo>
                      <a:pt x="63" y="91"/>
                    </a:moveTo>
                    <a:cubicBezTo>
                      <a:pt x="74" y="91"/>
                      <a:pt x="74" y="91"/>
                      <a:pt x="74" y="91"/>
                    </a:cubicBezTo>
                    <a:cubicBezTo>
                      <a:pt x="74" y="109"/>
                      <a:pt x="74" y="109"/>
                      <a:pt x="74" y="109"/>
                    </a:cubicBezTo>
                    <a:cubicBezTo>
                      <a:pt x="63" y="109"/>
                      <a:pt x="63" y="109"/>
                      <a:pt x="63" y="109"/>
                    </a:cubicBezTo>
                    <a:lnTo>
                      <a:pt x="63" y="91"/>
                    </a:lnTo>
                    <a:close/>
                    <a:moveTo>
                      <a:pt x="63" y="70"/>
                    </a:moveTo>
                    <a:cubicBezTo>
                      <a:pt x="74" y="70"/>
                      <a:pt x="74" y="70"/>
                      <a:pt x="74" y="70"/>
                    </a:cubicBezTo>
                    <a:cubicBezTo>
                      <a:pt x="74" y="87"/>
                      <a:pt x="74" y="87"/>
                      <a:pt x="74" y="87"/>
                    </a:cubicBezTo>
                    <a:cubicBezTo>
                      <a:pt x="63" y="87"/>
                      <a:pt x="63" y="87"/>
                      <a:pt x="63" y="87"/>
                    </a:cubicBezTo>
                    <a:lnTo>
                      <a:pt x="63" y="70"/>
                    </a:lnTo>
                    <a:close/>
                    <a:moveTo>
                      <a:pt x="63" y="34"/>
                    </a:moveTo>
                    <a:cubicBezTo>
                      <a:pt x="74" y="34"/>
                      <a:pt x="74" y="34"/>
                      <a:pt x="74" y="34"/>
                    </a:cubicBezTo>
                    <a:cubicBezTo>
                      <a:pt x="74" y="51"/>
                      <a:pt x="74" y="51"/>
                      <a:pt x="74" y="51"/>
                    </a:cubicBezTo>
                    <a:cubicBezTo>
                      <a:pt x="63" y="51"/>
                      <a:pt x="63" y="51"/>
                      <a:pt x="63" y="51"/>
                    </a:cubicBezTo>
                    <a:lnTo>
                      <a:pt x="63" y="34"/>
                    </a:lnTo>
                    <a:close/>
                    <a:moveTo>
                      <a:pt x="44" y="322"/>
                    </a:moveTo>
                    <a:cubicBezTo>
                      <a:pt x="55" y="322"/>
                      <a:pt x="55" y="322"/>
                      <a:pt x="55" y="322"/>
                    </a:cubicBezTo>
                    <a:cubicBezTo>
                      <a:pt x="55" y="339"/>
                      <a:pt x="55" y="339"/>
                      <a:pt x="55" y="339"/>
                    </a:cubicBezTo>
                    <a:cubicBezTo>
                      <a:pt x="44" y="339"/>
                      <a:pt x="44" y="339"/>
                      <a:pt x="44" y="339"/>
                    </a:cubicBezTo>
                    <a:lnTo>
                      <a:pt x="44" y="322"/>
                    </a:lnTo>
                    <a:close/>
                    <a:moveTo>
                      <a:pt x="44" y="242"/>
                    </a:moveTo>
                    <a:cubicBezTo>
                      <a:pt x="55" y="242"/>
                      <a:pt x="55" y="242"/>
                      <a:pt x="55" y="242"/>
                    </a:cubicBezTo>
                    <a:cubicBezTo>
                      <a:pt x="55" y="260"/>
                      <a:pt x="55" y="260"/>
                      <a:pt x="55" y="260"/>
                    </a:cubicBezTo>
                    <a:cubicBezTo>
                      <a:pt x="44" y="260"/>
                      <a:pt x="44" y="260"/>
                      <a:pt x="44" y="260"/>
                    </a:cubicBezTo>
                    <a:lnTo>
                      <a:pt x="44" y="242"/>
                    </a:lnTo>
                    <a:close/>
                    <a:moveTo>
                      <a:pt x="44" y="127"/>
                    </a:moveTo>
                    <a:cubicBezTo>
                      <a:pt x="55" y="127"/>
                      <a:pt x="55" y="127"/>
                      <a:pt x="55" y="127"/>
                    </a:cubicBezTo>
                    <a:cubicBezTo>
                      <a:pt x="55" y="145"/>
                      <a:pt x="55" y="145"/>
                      <a:pt x="55" y="145"/>
                    </a:cubicBezTo>
                    <a:cubicBezTo>
                      <a:pt x="44" y="145"/>
                      <a:pt x="44" y="145"/>
                      <a:pt x="44" y="145"/>
                    </a:cubicBezTo>
                    <a:lnTo>
                      <a:pt x="44" y="127"/>
                    </a:lnTo>
                    <a:close/>
                    <a:moveTo>
                      <a:pt x="44" y="91"/>
                    </a:moveTo>
                    <a:cubicBezTo>
                      <a:pt x="55" y="91"/>
                      <a:pt x="55" y="91"/>
                      <a:pt x="55" y="91"/>
                    </a:cubicBezTo>
                    <a:cubicBezTo>
                      <a:pt x="55" y="109"/>
                      <a:pt x="55" y="109"/>
                      <a:pt x="55" y="109"/>
                    </a:cubicBezTo>
                    <a:cubicBezTo>
                      <a:pt x="44" y="109"/>
                      <a:pt x="44" y="109"/>
                      <a:pt x="44" y="109"/>
                    </a:cubicBezTo>
                    <a:lnTo>
                      <a:pt x="44" y="91"/>
                    </a:lnTo>
                    <a:close/>
                    <a:moveTo>
                      <a:pt x="44" y="34"/>
                    </a:moveTo>
                    <a:cubicBezTo>
                      <a:pt x="55" y="34"/>
                      <a:pt x="55" y="34"/>
                      <a:pt x="55" y="34"/>
                    </a:cubicBezTo>
                    <a:cubicBezTo>
                      <a:pt x="55" y="51"/>
                      <a:pt x="55" y="51"/>
                      <a:pt x="55" y="51"/>
                    </a:cubicBezTo>
                    <a:cubicBezTo>
                      <a:pt x="44" y="51"/>
                      <a:pt x="44" y="51"/>
                      <a:pt x="44" y="51"/>
                    </a:cubicBezTo>
                    <a:lnTo>
                      <a:pt x="44" y="34"/>
                    </a:lnTo>
                    <a:close/>
                    <a:moveTo>
                      <a:pt x="25" y="70"/>
                    </a:moveTo>
                    <a:cubicBezTo>
                      <a:pt x="36" y="70"/>
                      <a:pt x="36" y="70"/>
                      <a:pt x="36" y="70"/>
                    </a:cubicBezTo>
                    <a:cubicBezTo>
                      <a:pt x="36" y="87"/>
                      <a:pt x="36" y="87"/>
                      <a:pt x="36" y="87"/>
                    </a:cubicBezTo>
                    <a:cubicBezTo>
                      <a:pt x="25" y="87"/>
                      <a:pt x="25" y="87"/>
                      <a:pt x="25" y="87"/>
                    </a:cubicBezTo>
                    <a:lnTo>
                      <a:pt x="25" y="70"/>
                    </a:lnTo>
                    <a:close/>
                    <a:moveTo>
                      <a:pt x="25" y="34"/>
                    </a:moveTo>
                    <a:cubicBezTo>
                      <a:pt x="36" y="34"/>
                      <a:pt x="36" y="34"/>
                      <a:pt x="36" y="34"/>
                    </a:cubicBezTo>
                    <a:cubicBezTo>
                      <a:pt x="36" y="51"/>
                      <a:pt x="36" y="51"/>
                      <a:pt x="36" y="51"/>
                    </a:cubicBezTo>
                    <a:cubicBezTo>
                      <a:pt x="25" y="51"/>
                      <a:pt x="25" y="51"/>
                      <a:pt x="25" y="51"/>
                    </a:cubicBezTo>
                    <a:lnTo>
                      <a:pt x="25" y="34"/>
                    </a:lnTo>
                    <a:close/>
                    <a:moveTo>
                      <a:pt x="25" y="12"/>
                    </a:moveTo>
                    <a:cubicBezTo>
                      <a:pt x="36" y="12"/>
                      <a:pt x="36" y="12"/>
                      <a:pt x="36" y="12"/>
                    </a:cubicBezTo>
                    <a:cubicBezTo>
                      <a:pt x="36" y="30"/>
                      <a:pt x="36" y="30"/>
                      <a:pt x="36" y="30"/>
                    </a:cubicBezTo>
                    <a:cubicBezTo>
                      <a:pt x="25" y="30"/>
                      <a:pt x="25" y="30"/>
                      <a:pt x="25" y="30"/>
                    </a:cubicBezTo>
                    <a:lnTo>
                      <a:pt x="25" y="12"/>
                    </a:lnTo>
                    <a:close/>
                    <a:moveTo>
                      <a:pt x="6" y="91"/>
                    </a:moveTo>
                    <a:cubicBezTo>
                      <a:pt x="17" y="91"/>
                      <a:pt x="17" y="91"/>
                      <a:pt x="17" y="91"/>
                    </a:cubicBezTo>
                    <a:cubicBezTo>
                      <a:pt x="17" y="109"/>
                      <a:pt x="17" y="109"/>
                      <a:pt x="17" y="109"/>
                    </a:cubicBezTo>
                    <a:cubicBezTo>
                      <a:pt x="6" y="109"/>
                      <a:pt x="6" y="109"/>
                      <a:pt x="6" y="109"/>
                    </a:cubicBezTo>
                    <a:lnTo>
                      <a:pt x="6" y="91"/>
                    </a:lnTo>
                    <a:close/>
                    <a:moveTo>
                      <a:pt x="6" y="70"/>
                    </a:moveTo>
                    <a:cubicBezTo>
                      <a:pt x="17" y="70"/>
                      <a:pt x="17" y="70"/>
                      <a:pt x="17" y="70"/>
                    </a:cubicBezTo>
                    <a:cubicBezTo>
                      <a:pt x="17" y="87"/>
                      <a:pt x="17" y="87"/>
                      <a:pt x="17" y="87"/>
                    </a:cubicBezTo>
                    <a:cubicBezTo>
                      <a:pt x="6" y="87"/>
                      <a:pt x="6" y="87"/>
                      <a:pt x="6" y="87"/>
                    </a:cubicBezTo>
                    <a:lnTo>
                      <a:pt x="6" y="70"/>
                    </a:lnTo>
                    <a:close/>
                    <a:moveTo>
                      <a:pt x="6" y="34"/>
                    </a:moveTo>
                    <a:cubicBezTo>
                      <a:pt x="17" y="34"/>
                      <a:pt x="17" y="34"/>
                      <a:pt x="17" y="34"/>
                    </a:cubicBezTo>
                    <a:cubicBezTo>
                      <a:pt x="17" y="51"/>
                      <a:pt x="17" y="51"/>
                      <a:pt x="17" y="51"/>
                    </a:cubicBezTo>
                    <a:cubicBezTo>
                      <a:pt x="6" y="51"/>
                      <a:pt x="6" y="51"/>
                      <a:pt x="6" y="51"/>
                    </a:cubicBezTo>
                    <a:lnTo>
                      <a:pt x="6" y="34"/>
                    </a:lnTo>
                    <a:close/>
                    <a:moveTo>
                      <a:pt x="6" y="12"/>
                    </a:moveTo>
                    <a:cubicBezTo>
                      <a:pt x="17" y="12"/>
                      <a:pt x="17" y="12"/>
                      <a:pt x="17" y="12"/>
                    </a:cubicBezTo>
                    <a:cubicBezTo>
                      <a:pt x="17" y="30"/>
                      <a:pt x="17" y="30"/>
                      <a:pt x="17" y="30"/>
                    </a:cubicBezTo>
                    <a:cubicBezTo>
                      <a:pt x="6" y="30"/>
                      <a:pt x="6" y="30"/>
                      <a:pt x="6" y="30"/>
                    </a:cubicBezTo>
                    <a:lnTo>
                      <a:pt x="6" y="12"/>
                    </a:lnTo>
                    <a:close/>
                  </a:path>
                </a:pathLst>
              </a:custGeom>
              <a:solidFill>
                <a:srgbClr val="079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1">
                <a:extLst>
                  <a:ext uri="{FF2B5EF4-FFF2-40B4-BE49-F238E27FC236}">
                    <a16:creationId xmlns:a16="http://schemas.microsoft.com/office/drawing/2014/main" id="{D68F693B-7B93-4C32-B764-1135DC7D2DB0}"/>
                  </a:ext>
                </a:extLst>
              </p:cNvPr>
              <p:cNvSpPr>
                <a:spLocks noEditPoints="1"/>
              </p:cNvSpPr>
              <p:nvPr userDrawn="1"/>
            </p:nvSpPr>
            <p:spPr bwMode="auto">
              <a:xfrm>
                <a:off x="7891463" y="1787525"/>
                <a:ext cx="409575" cy="1492250"/>
              </a:xfrm>
              <a:custGeom>
                <a:avLst/>
                <a:gdLst>
                  <a:gd name="T0" fmla="*/ 0 w 136"/>
                  <a:gd name="T1" fmla="*/ 209 h 509"/>
                  <a:gd name="T2" fmla="*/ 67 w 136"/>
                  <a:gd name="T3" fmla="*/ 209 h 509"/>
                  <a:gd name="T4" fmla="*/ 67 w 136"/>
                  <a:gd name="T5" fmla="*/ 509 h 509"/>
                  <a:gd name="T6" fmla="*/ 136 w 136"/>
                  <a:gd name="T7" fmla="*/ 509 h 509"/>
                  <a:gd name="T8" fmla="*/ 136 w 136"/>
                  <a:gd name="T9" fmla="*/ 71 h 509"/>
                  <a:gd name="T10" fmla="*/ 122 w 136"/>
                  <a:gd name="T11" fmla="*/ 57 h 509"/>
                  <a:gd name="T12" fmla="*/ 95 w 136"/>
                  <a:gd name="T13" fmla="*/ 57 h 509"/>
                  <a:gd name="T14" fmla="*/ 95 w 136"/>
                  <a:gd name="T15" fmla="*/ 35 h 509"/>
                  <a:gd name="T16" fmla="*/ 85 w 136"/>
                  <a:gd name="T17" fmla="*/ 24 h 509"/>
                  <a:gd name="T18" fmla="*/ 80 w 136"/>
                  <a:gd name="T19" fmla="*/ 24 h 509"/>
                  <a:gd name="T20" fmla="*/ 80 w 136"/>
                  <a:gd name="T21" fmla="*/ 4 h 509"/>
                  <a:gd name="T22" fmla="*/ 75 w 136"/>
                  <a:gd name="T23" fmla="*/ 0 h 509"/>
                  <a:gd name="T24" fmla="*/ 60 w 136"/>
                  <a:gd name="T25" fmla="*/ 0 h 509"/>
                  <a:gd name="T26" fmla="*/ 56 w 136"/>
                  <a:gd name="T27" fmla="*/ 4 h 509"/>
                  <a:gd name="T28" fmla="*/ 56 w 136"/>
                  <a:gd name="T29" fmla="*/ 24 h 509"/>
                  <a:gd name="T30" fmla="*/ 51 w 136"/>
                  <a:gd name="T31" fmla="*/ 24 h 509"/>
                  <a:gd name="T32" fmla="*/ 40 w 136"/>
                  <a:gd name="T33" fmla="*/ 35 h 509"/>
                  <a:gd name="T34" fmla="*/ 40 w 136"/>
                  <a:gd name="T35" fmla="*/ 57 h 509"/>
                  <a:gd name="T36" fmla="*/ 14 w 136"/>
                  <a:gd name="T37" fmla="*/ 57 h 509"/>
                  <a:gd name="T38" fmla="*/ 0 w 136"/>
                  <a:gd name="T39" fmla="*/ 71 h 509"/>
                  <a:gd name="T40" fmla="*/ 0 w 136"/>
                  <a:gd name="T41" fmla="*/ 209 h 509"/>
                  <a:gd name="T42" fmla="*/ 13 w 136"/>
                  <a:gd name="T43" fmla="*/ 193 h 509"/>
                  <a:gd name="T44" fmla="*/ 122 w 136"/>
                  <a:gd name="T45" fmla="*/ 193 h 509"/>
                  <a:gd name="T46" fmla="*/ 122 w 136"/>
                  <a:gd name="T47" fmla="*/ 198 h 509"/>
                  <a:gd name="T48" fmla="*/ 13 w 136"/>
                  <a:gd name="T49" fmla="*/ 198 h 509"/>
                  <a:gd name="T50" fmla="*/ 13 w 136"/>
                  <a:gd name="T51" fmla="*/ 193 h 509"/>
                  <a:gd name="T52" fmla="*/ 13 w 136"/>
                  <a:gd name="T53" fmla="*/ 175 h 509"/>
                  <a:gd name="T54" fmla="*/ 122 w 136"/>
                  <a:gd name="T55" fmla="*/ 175 h 509"/>
                  <a:gd name="T56" fmla="*/ 122 w 136"/>
                  <a:gd name="T57" fmla="*/ 180 h 509"/>
                  <a:gd name="T58" fmla="*/ 13 w 136"/>
                  <a:gd name="T59" fmla="*/ 180 h 509"/>
                  <a:gd name="T60" fmla="*/ 13 w 136"/>
                  <a:gd name="T61" fmla="*/ 175 h 509"/>
                  <a:gd name="T62" fmla="*/ 13 w 136"/>
                  <a:gd name="T63" fmla="*/ 157 h 509"/>
                  <a:gd name="T64" fmla="*/ 122 w 136"/>
                  <a:gd name="T65" fmla="*/ 157 h 509"/>
                  <a:gd name="T66" fmla="*/ 122 w 136"/>
                  <a:gd name="T67" fmla="*/ 162 h 509"/>
                  <a:gd name="T68" fmla="*/ 13 w 136"/>
                  <a:gd name="T69" fmla="*/ 162 h 509"/>
                  <a:gd name="T70" fmla="*/ 13 w 136"/>
                  <a:gd name="T71" fmla="*/ 157 h 509"/>
                  <a:gd name="T72" fmla="*/ 13 w 136"/>
                  <a:gd name="T73" fmla="*/ 139 h 509"/>
                  <a:gd name="T74" fmla="*/ 122 w 136"/>
                  <a:gd name="T75" fmla="*/ 139 h 509"/>
                  <a:gd name="T76" fmla="*/ 122 w 136"/>
                  <a:gd name="T77" fmla="*/ 144 h 509"/>
                  <a:gd name="T78" fmla="*/ 13 w 136"/>
                  <a:gd name="T79" fmla="*/ 144 h 509"/>
                  <a:gd name="T80" fmla="*/ 13 w 136"/>
                  <a:gd name="T81" fmla="*/ 139 h 509"/>
                  <a:gd name="T82" fmla="*/ 13 w 136"/>
                  <a:gd name="T83" fmla="*/ 120 h 509"/>
                  <a:gd name="T84" fmla="*/ 122 w 136"/>
                  <a:gd name="T85" fmla="*/ 120 h 509"/>
                  <a:gd name="T86" fmla="*/ 122 w 136"/>
                  <a:gd name="T87" fmla="*/ 126 h 509"/>
                  <a:gd name="T88" fmla="*/ 13 w 136"/>
                  <a:gd name="T89" fmla="*/ 126 h 509"/>
                  <a:gd name="T90" fmla="*/ 13 w 136"/>
                  <a:gd name="T91" fmla="*/ 120 h 509"/>
                  <a:gd name="T92" fmla="*/ 13 w 136"/>
                  <a:gd name="T93" fmla="*/ 102 h 509"/>
                  <a:gd name="T94" fmla="*/ 122 w 136"/>
                  <a:gd name="T95" fmla="*/ 102 h 509"/>
                  <a:gd name="T96" fmla="*/ 122 w 136"/>
                  <a:gd name="T97" fmla="*/ 108 h 509"/>
                  <a:gd name="T98" fmla="*/ 13 w 136"/>
                  <a:gd name="T99" fmla="*/ 108 h 509"/>
                  <a:gd name="T100" fmla="*/ 13 w 136"/>
                  <a:gd name="T101" fmla="*/ 102 h 509"/>
                  <a:gd name="T102" fmla="*/ 13 w 136"/>
                  <a:gd name="T103" fmla="*/ 84 h 509"/>
                  <a:gd name="T104" fmla="*/ 122 w 136"/>
                  <a:gd name="T105" fmla="*/ 84 h 509"/>
                  <a:gd name="T106" fmla="*/ 122 w 136"/>
                  <a:gd name="T107" fmla="*/ 90 h 509"/>
                  <a:gd name="T108" fmla="*/ 13 w 136"/>
                  <a:gd name="T109" fmla="*/ 90 h 509"/>
                  <a:gd name="T110" fmla="*/ 13 w 136"/>
                  <a:gd name="T111" fmla="*/ 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509">
                    <a:moveTo>
                      <a:pt x="0" y="209"/>
                    </a:moveTo>
                    <a:cubicBezTo>
                      <a:pt x="67" y="209"/>
                      <a:pt x="67" y="209"/>
                      <a:pt x="67" y="209"/>
                    </a:cubicBezTo>
                    <a:cubicBezTo>
                      <a:pt x="67" y="509"/>
                      <a:pt x="67" y="509"/>
                      <a:pt x="67" y="509"/>
                    </a:cubicBezTo>
                    <a:cubicBezTo>
                      <a:pt x="136" y="509"/>
                      <a:pt x="136" y="509"/>
                      <a:pt x="136" y="509"/>
                    </a:cubicBezTo>
                    <a:cubicBezTo>
                      <a:pt x="136" y="71"/>
                      <a:pt x="136" y="71"/>
                      <a:pt x="136" y="71"/>
                    </a:cubicBezTo>
                    <a:cubicBezTo>
                      <a:pt x="136" y="63"/>
                      <a:pt x="129" y="57"/>
                      <a:pt x="122" y="57"/>
                    </a:cubicBezTo>
                    <a:cubicBezTo>
                      <a:pt x="95" y="57"/>
                      <a:pt x="95" y="57"/>
                      <a:pt x="95" y="57"/>
                    </a:cubicBezTo>
                    <a:cubicBezTo>
                      <a:pt x="95" y="35"/>
                      <a:pt x="95" y="35"/>
                      <a:pt x="95" y="35"/>
                    </a:cubicBezTo>
                    <a:cubicBezTo>
                      <a:pt x="95" y="29"/>
                      <a:pt x="90" y="24"/>
                      <a:pt x="85" y="24"/>
                    </a:cubicBezTo>
                    <a:cubicBezTo>
                      <a:pt x="80" y="24"/>
                      <a:pt x="80" y="24"/>
                      <a:pt x="80" y="24"/>
                    </a:cubicBezTo>
                    <a:cubicBezTo>
                      <a:pt x="80" y="4"/>
                      <a:pt x="80" y="4"/>
                      <a:pt x="80" y="4"/>
                    </a:cubicBezTo>
                    <a:cubicBezTo>
                      <a:pt x="80" y="2"/>
                      <a:pt x="78" y="0"/>
                      <a:pt x="75" y="0"/>
                    </a:cubicBezTo>
                    <a:cubicBezTo>
                      <a:pt x="60" y="0"/>
                      <a:pt x="60" y="0"/>
                      <a:pt x="60" y="0"/>
                    </a:cubicBezTo>
                    <a:cubicBezTo>
                      <a:pt x="58" y="0"/>
                      <a:pt x="56" y="2"/>
                      <a:pt x="56" y="4"/>
                    </a:cubicBezTo>
                    <a:cubicBezTo>
                      <a:pt x="56" y="24"/>
                      <a:pt x="56" y="24"/>
                      <a:pt x="56" y="24"/>
                    </a:cubicBezTo>
                    <a:cubicBezTo>
                      <a:pt x="51" y="24"/>
                      <a:pt x="51" y="24"/>
                      <a:pt x="51" y="24"/>
                    </a:cubicBezTo>
                    <a:cubicBezTo>
                      <a:pt x="45" y="24"/>
                      <a:pt x="40" y="29"/>
                      <a:pt x="40" y="35"/>
                    </a:cubicBezTo>
                    <a:cubicBezTo>
                      <a:pt x="40" y="57"/>
                      <a:pt x="40" y="57"/>
                      <a:pt x="40" y="57"/>
                    </a:cubicBezTo>
                    <a:cubicBezTo>
                      <a:pt x="14" y="57"/>
                      <a:pt x="14" y="57"/>
                      <a:pt x="14" y="57"/>
                    </a:cubicBezTo>
                    <a:cubicBezTo>
                      <a:pt x="6" y="57"/>
                      <a:pt x="0" y="63"/>
                      <a:pt x="0" y="71"/>
                    </a:cubicBezTo>
                    <a:lnTo>
                      <a:pt x="0" y="209"/>
                    </a:lnTo>
                    <a:close/>
                    <a:moveTo>
                      <a:pt x="13" y="193"/>
                    </a:moveTo>
                    <a:cubicBezTo>
                      <a:pt x="122" y="193"/>
                      <a:pt x="122" y="193"/>
                      <a:pt x="122" y="193"/>
                    </a:cubicBezTo>
                    <a:cubicBezTo>
                      <a:pt x="122" y="198"/>
                      <a:pt x="122" y="198"/>
                      <a:pt x="122" y="198"/>
                    </a:cubicBezTo>
                    <a:cubicBezTo>
                      <a:pt x="13" y="198"/>
                      <a:pt x="13" y="198"/>
                      <a:pt x="13" y="198"/>
                    </a:cubicBezTo>
                    <a:lnTo>
                      <a:pt x="13" y="193"/>
                    </a:lnTo>
                    <a:close/>
                    <a:moveTo>
                      <a:pt x="13" y="175"/>
                    </a:moveTo>
                    <a:cubicBezTo>
                      <a:pt x="122" y="175"/>
                      <a:pt x="122" y="175"/>
                      <a:pt x="122" y="175"/>
                    </a:cubicBezTo>
                    <a:cubicBezTo>
                      <a:pt x="122" y="180"/>
                      <a:pt x="122" y="180"/>
                      <a:pt x="122" y="180"/>
                    </a:cubicBezTo>
                    <a:cubicBezTo>
                      <a:pt x="13" y="180"/>
                      <a:pt x="13" y="180"/>
                      <a:pt x="13" y="180"/>
                    </a:cubicBezTo>
                    <a:lnTo>
                      <a:pt x="13" y="175"/>
                    </a:lnTo>
                    <a:close/>
                    <a:moveTo>
                      <a:pt x="13" y="157"/>
                    </a:moveTo>
                    <a:cubicBezTo>
                      <a:pt x="122" y="157"/>
                      <a:pt x="122" y="157"/>
                      <a:pt x="122" y="157"/>
                    </a:cubicBezTo>
                    <a:cubicBezTo>
                      <a:pt x="122" y="162"/>
                      <a:pt x="122" y="162"/>
                      <a:pt x="122" y="162"/>
                    </a:cubicBezTo>
                    <a:cubicBezTo>
                      <a:pt x="13" y="162"/>
                      <a:pt x="13" y="162"/>
                      <a:pt x="13" y="162"/>
                    </a:cubicBezTo>
                    <a:lnTo>
                      <a:pt x="13" y="157"/>
                    </a:lnTo>
                    <a:close/>
                    <a:moveTo>
                      <a:pt x="13" y="139"/>
                    </a:moveTo>
                    <a:cubicBezTo>
                      <a:pt x="122" y="139"/>
                      <a:pt x="122" y="139"/>
                      <a:pt x="122" y="139"/>
                    </a:cubicBezTo>
                    <a:cubicBezTo>
                      <a:pt x="122" y="144"/>
                      <a:pt x="122" y="144"/>
                      <a:pt x="122" y="144"/>
                    </a:cubicBezTo>
                    <a:cubicBezTo>
                      <a:pt x="13" y="144"/>
                      <a:pt x="13" y="144"/>
                      <a:pt x="13" y="144"/>
                    </a:cubicBezTo>
                    <a:lnTo>
                      <a:pt x="13" y="139"/>
                    </a:lnTo>
                    <a:close/>
                    <a:moveTo>
                      <a:pt x="13" y="120"/>
                    </a:moveTo>
                    <a:cubicBezTo>
                      <a:pt x="122" y="120"/>
                      <a:pt x="122" y="120"/>
                      <a:pt x="122" y="120"/>
                    </a:cubicBezTo>
                    <a:cubicBezTo>
                      <a:pt x="122" y="126"/>
                      <a:pt x="122" y="126"/>
                      <a:pt x="122" y="126"/>
                    </a:cubicBezTo>
                    <a:cubicBezTo>
                      <a:pt x="13" y="126"/>
                      <a:pt x="13" y="126"/>
                      <a:pt x="13" y="126"/>
                    </a:cubicBezTo>
                    <a:lnTo>
                      <a:pt x="13" y="120"/>
                    </a:lnTo>
                    <a:close/>
                    <a:moveTo>
                      <a:pt x="13" y="102"/>
                    </a:moveTo>
                    <a:cubicBezTo>
                      <a:pt x="122" y="102"/>
                      <a:pt x="122" y="102"/>
                      <a:pt x="122" y="102"/>
                    </a:cubicBezTo>
                    <a:cubicBezTo>
                      <a:pt x="122" y="108"/>
                      <a:pt x="122" y="108"/>
                      <a:pt x="122" y="108"/>
                    </a:cubicBezTo>
                    <a:cubicBezTo>
                      <a:pt x="13" y="108"/>
                      <a:pt x="13" y="108"/>
                      <a:pt x="13" y="108"/>
                    </a:cubicBezTo>
                    <a:lnTo>
                      <a:pt x="13" y="102"/>
                    </a:lnTo>
                    <a:close/>
                    <a:moveTo>
                      <a:pt x="13" y="84"/>
                    </a:moveTo>
                    <a:cubicBezTo>
                      <a:pt x="122" y="84"/>
                      <a:pt x="122" y="84"/>
                      <a:pt x="122" y="84"/>
                    </a:cubicBezTo>
                    <a:cubicBezTo>
                      <a:pt x="122" y="90"/>
                      <a:pt x="122" y="90"/>
                      <a:pt x="122" y="90"/>
                    </a:cubicBezTo>
                    <a:cubicBezTo>
                      <a:pt x="13" y="90"/>
                      <a:pt x="13" y="90"/>
                      <a:pt x="13" y="90"/>
                    </a:cubicBezTo>
                    <a:lnTo>
                      <a:pt x="13" y="84"/>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32">
                <a:extLst>
                  <a:ext uri="{FF2B5EF4-FFF2-40B4-BE49-F238E27FC236}">
                    <a16:creationId xmlns:a16="http://schemas.microsoft.com/office/drawing/2014/main" id="{800860AF-EBA0-43A7-BD2D-033D691BD72F}"/>
                  </a:ext>
                </a:extLst>
              </p:cNvPr>
              <p:cNvSpPr>
                <a:spLocks noChangeArrowheads="1"/>
              </p:cNvSpPr>
              <p:nvPr userDrawn="1"/>
            </p:nvSpPr>
            <p:spPr bwMode="auto">
              <a:xfrm>
                <a:off x="11472863" y="2928938"/>
                <a:ext cx="312737"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3">
                <a:extLst>
                  <a:ext uri="{FF2B5EF4-FFF2-40B4-BE49-F238E27FC236}">
                    <a16:creationId xmlns:a16="http://schemas.microsoft.com/office/drawing/2014/main" id="{9B18ECA9-D566-4F09-A2C9-35BE96087852}"/>
                  </a:ext>
                </a:extLst>
              </p:cNvPr>
              <p:cNvSpPr>
                <a:spLocks noEditPoints="1"/>
              </p:cNvSpPr>
              <p:nvPr userDrawn="1"/>
            </p:nvSpPr>
            <p:spPr bwMode="auto">
              <a:xfrm>
                <a:off x="11422063" y="2638425"/>
                <a:ext cx="412750" cy="641350"/>
              </a:xfrm>
              <a:custGeom>
                <a:avLst/>
                <a:gdLst>
                  <a:gd name="T0" fmla="*/ 184 w 260"/>
                  <a:gd name="T1" fmla="*/ 72 h 404"/>
                  <a:gd name="T2" fmla="*/ 133 w 260"/>
                  <a:gd name="T3" fmla="*/ 0 h 404"/>
                  <a:gd name="T4" fmla="*/ 76 w 260"/>
                  <a:gd name="T5" fmla="*/ 53 h 404"/>
                  <a:gd name="T6" fmla="*/ 44 w 260"/>
                  <a:gd name="T7" fmla="*/ 114 h 404"/>
                  <a:gd name="T8" fmla="*/ 21 w 260"/>
                  <a:gd name="T9" fmla="*/ 131 h 404"/>
                  <a:gd name="T10" fmla="*/ 239 w 260"/>
                  <a:gd name="T11" fmla="*/ 131 h 404"/>
                  <a:gd name="T12" fmla="*/ 216 w 260"/>
                  <a:gd name="T13" fmla="*/ 114 h 404"/>
                  <a:gd name="T14" fmla="*/ 201 w 260"/>
                  <a:gd name="T15" fmla="*/ 142 h 404"/>
                  <a:gd name="T16" fmla="*/ 169 w 260"/>
                  <a:gd name="T17" fmla="*/ 85 h 404"/>
                  <a:gd name="T18" fmla="*/ 169 w 260"/>
                  <a:gd name="T19" fmla="*/ 142 h 404"/>
                  <a:gd name="T20" fmla="*/ 157 w 260"/>
                  <a:gd name="T21" fmla="*/ 85 h 404"/>
                  <a:gd name="T22" fmla="*/ 146 w 260"/>
                  <a:gd name="T23" fmla="*/ 85 h 404"/>
                  <a:gd name="T24" fmla="*/ 134 w 260"/>
                  <a:gd name="T25" fmla="*/ 142 h 404"/>
                  <a:gd name="T26" fmla="*/ 102 w 260"/>
                  <a:gd name="T27" fmla="*/ 85 h 404"/>
                  <a:gd name="T28" fmla="*/ 102 w 260"/>
                  <a:gd name="T29" fmla="*/ 142 h 404"/>
                  <a:gd name="T30" fmla="*/ 93 w 260"/>
                  <a:gd name="T31" fmla="*/ 85 h 404"/>
                  <a:gd name="T32" fmla="*/ 81 w 260"/>
                  <a:gd name="T33" fmla="*/ 85 h 404"/>
                  <a:gd name="T34" fmla="*/ 70 w 260"/>
                  <a:gd name="T35" fmla="*/ 142 h 404"/>
                  <a:gd name="T36" fmla="*/ 74 w 260"/>
                  <a:gd name="T37" fmla="*/ 364 h 404"/>
                  <a:gd name="T38" fmla="*/ 74 w 260"/>
                  <a:gd name="T39" fmla="*/ 338 h 404"/>
                  <a:gd name="T40" fmla="*/ 47 w 260"/>
                  <a:gd name="T41" fmla="*/ 327 h 404"/>
                  <a:gd name="T42" fmla="*/ 74 w 260"/>
                  <a:gd name="T43" fmla="*/ 327 h 404"/>
                  <a:gd name="T44" fmla="*/ 47 w 260"/>
                  <a:gd name="T45" fmla="*/ 264 h 404"/>
                  <a:gd name="T46" fmla="*/ 74 w 260"/>
                  <a:gd name="T47" fmla="*/ 253 h 404"/>
                  <a:gd name="T48" fmla="*/ 74 w 260"/>
                  <a:gd name="T49" fmla="*/ 227 h 404"/>
                  <a:gd name="T50" fmla="*/ 47 w 260"/>
                  <a:gd name="T51" fmla="*/ 218 h 404"/>
                  <a:gd name="T52" fmla="*/ 74 w 260"/>
                  <a:gd name="T53" fmla="*/ 218 h 404"/>
                  <a:gd name="T54" fmla="*/ 81 w 260"/>
                  <a:gd name="T55" fmla="*/ 301 h 404"/>
                  <a:gd name="T56" fmla="*/ 110 w 260"/>
                  <a:gd name="T57" fmla="*/ 290 h 404"/>
                  <a:gd name="T58" fmla="*/ 110 w 260"/>
                  <a:gd name="T59" fmla="*/ 264 h 404"/>
                  <a:gd name="T60" fmla="*/ 81 w 260"/>
                  <a:gd name="T61" fmla="*/ 253 h 404"/>
                  <a:gd name="T62" fmla="*/ 110 w 260"/>
                  <a:gd name="T63" fmla="*/ 253 h 404"/>
                  <a:gd name="T64" fmla="*/ 117 w 260"/>
                  <a:gd name="T65" fmla="*/ 301 h 404"/>
                  <a:gd name="T66" fmla="*/ 144 w 260"/>
                  <a:gd name="T67" fmla="*/ 290 h 404"/>
                  <a:gd name="T68" fmla="*/ 144 w 260"/>
                  <a:gd name="T69" fmla="*/ 264 h 404"/>
                  <a:gd name="T70" fmla="*/ 117 w 260"/>
                  <a:gd name="T71" fmla="*/ 253 h 404"/>
                  <a:gd name="T72" fmla="*/ 144 w 260"/>
                  <a:gd name="T73" fmla="*/ 253 h 404"/>
                  <a:gd name="T74" fmla="*/ 117 w 260"/>
                  <a:gd name="T75" fmla="*/ 192 h 404"/>
                  <a:gd name="T76" fmla="*/ 178 w 260"/>
                  <a:gd name="T77" fmla="*/ 364 h 404"/>
                  <a:gd name="T78" fmla="*/ 178 w 260"/>
                  <a:gd name="T79" fmla="*/ 338 h 404"/>
                  <a:gd name="T80" fmla="*/ 152 w 260"/>
                  <a:gd name="T81" fmla="*/ 327 h 404"/>
                  <a:gd name="T82" fmla="*/ 178 w 260"/>
                  <a:gd name="T83" fmla="*/ 327 h 404"/>
                  <a:gd name="T84" fmla="*/ 152 w 260"/>
                  <a:gd name="T85" fmla="*/ 227 h 404"/>
                  <a:gd name="T86" fmla="*/ 178 w 260"/>
                  <a:gd name="T87" fmla="*/ 218 h 404"/>
                  <a:gd name="T88" fmla="*/ 178 w 260"/>
                  <a:gd name="T89" fmla="*/ 192 h 404"/>
                  <a:gd name="T90" fmla="*/ 186 w 260"/>
                  <a:gd name="T91" fmla="*/ 364 h 404"/>
                  <a:gd name="T92" fmla="*/ 212 w 260"/>
                  <a:gd name="T93" fmla="*/ 364 h 404"/>
                  <a:gd name="T94" fmla="*/ 186 w 260"/>
                  <a:gd name="T95" fmla="*/ 301 h 404"/>
                  <a:gd name="T96" fmla="*/ 212 w 260"/>
                  <a:gd name="T97" fmla="*/ 290 h 404"/>
                  <a:gd name="T98" fmla="*/ 212 w 260"/>
                  <a:gd name="T99" fmla="*/ 264 h 404"/>
                  <a:gd name="T100" fmla="*/ 186 w 260"/>
                  <a:gd name="T101" fmla="*/ 253 h 404"/>
                  <a:gd name="T102" fmla="*/ 212 w 260"/>
                  <a:gd name="T103" fmla="*/ 253 h 404"/>
                  <a:gd name="T104" fmla="*/ 186 w 260"/>
                  <a:gd name="T105" fmla="*/ 192 h 404"/>
                  <a:gd name="T106" fmla="*/ 225 w 260"/>
                  <a:gd name="T107" fmla="*/ 162 h 404"/>
                  <a:gd name="T108" fmla="*/ 225 w 260"/>
                  <a:gd name="T109" fmla="*/ 15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404">
                    <a:moveTo>
                      <a:pt x="216" y="114"/>
                    </a:moveTo>
                    <a:lnTo>
                      <a:pt x="216" y="72"/>
                    </a:lnTo>
                    <a:lnTo>
                      <a:pt x="184" y="72"/>
                    </a:lnTo>
                    <a:lnTo>
                      <a:pt x="184" y="53"/>
                    </a:lnTo>
                    <a:lnTo>
                      <a:pt x="133" y="53"/>
                    </a:lnTo>
                    <a:lnTo>
                      <a:pt x="133" y="0"/>
                    </a:lnTo>
                    <a:lnTo>
                      <a:pt x="127" y="0"/>
                    </a:lnTo>
                    <a:lnTo>
                      <a:pt x="127" y="53"/>
                    </a:lnTo>
                    <a:lnTo>
                      <a:pt x="76" y="53"/>
                    </a:lnTo>
                    <a:lnTo>
                      <a:pt x="76" y="72"/>
                    </a:lnTo>
                    <a:lnTo>
                      <a:pt x="44" y="72"/>
                    </a:lnTo>
                    <a:lnTo>
                      <a:pt x="44" y="114"/>
                    </a:lnTo>
                    <a:lnTo>
                      <a:pt x="0" y="114"/>
                    </a:lnTo>
                    <a:lnTo>
                      <a:pt x="0" y="131"/>
                    </a:lnTo>
                    <a:lnTo>
                      <a:pt x="21" y="131"/>
                    </a:lnTo>
                    <a:lnTo>
                      <a:pt x="21" y="404"/>
                    </a:lnTo>
                    <a:lnTo>
                      <a:pt x="239" y="404"/>
                    </a:lnTo>
                    <a:lnTo>
                      <a:pt x="239" y="131"/>
                    </a:lnTo>
                    <a:lnTo>
                      <a:pt x="260" y="131"/>
                    </a:lnTo>
                    <a:lnTo>
                      <a:pt x="260" y="114"/>
                    </a:lnTo>
                    <a:lnTo>
                      <a:pt x="216" y="114"/>
                    </a:lnTo>
                    <a:close/>
                    <a:moveTo>
                      <a:pt x="189" y="85"/>
                    </a:moveTo>
                    <a:lnTo>
                      <a:pt x="201" y="85"/>
                    </a:lnTo>
                    <a:lnTo>
                      <a:pt x="201" y="142"/>
                    </a:lnTo>
                    <a:lnTo>
                      <a:pt x="189" y="142"/>
                    </a:lnTo>
                    <a:lnTo>
                      <a:pt x="189" y="85"/>
                    </a:lnTo>
                    <a:close/>
                    <a:moveTo>
                      <a:pt x="169" y="85"/>
                    </a:moveTo>
                    <a:lnTo>
                      <a:pt x="178" y="85"/>
                    </a:lnTo>
                    <a:lnTo>
                      <a:pt x="178" y="142"/>
                    </a:lnTo>
                    <a:lnTo>
                      <a:pt x="169" y="142"/>
                    </a:lnTo>
                    <a:lnTo>
                      <a:pt x="169" y="85"/>
                    </a:lnTo>
                    <a:close/>
                    <a:moveTo>
                      <a:pt x="146" y="85"/>
                    </a:moveTo>
                    <a:lnTo>
                      <a:pt x="157" y="85"/>
                    </a:lnTo>
                    <a:lnTo>
                      <a:pt x="157" y="142"/>
                    </a:lnTo>
                    <a:lnTo>
                      <a:pt x="146" y="142"/>
                    </a:lnTo>
                    <a:lnTo>
                      <a:pt x="146" y="85"/>
                    </a:lnTo>
                    <a:close/>
                    <a:moveTo>
                      <a:pt x="125" y="85"/>
                    </a:moveTo>
                    <a:lnTo>
                      <a:pt x="134" y="85"/>
                    </a:lnTo>
                    <a:lnTo>
                      <a:pt x="134" y="142"/>
                    </a:lnTo>
                    <a:lnTo>
                      <a:pt x="125" y="142"/>
                    </a:lnTo>
                    <a:lnTo>
                      <a:pt x="125" y="85"/>
                    </a:lnTo>
                    <a:close/>
                    <a:moveTo>
                      <a:pt x="102" y="85"/>
                    </a:moveTo>
                    <a:lnTo>
                      <a:pt x="114" y="85"/>
                    </a:lnTo>
                    <a:lnTo>
                      <a:pt x="114" y="142"/>
                    </a:lnTo>
                    <a:lnTo>
                      <a:pt x="102" y="142"/>
                    </a:lnTo>
                    <a:lnTo>
                      <a:pt x="102" y="85"/>
                    </a:lnTo>
                    <a:close/>
                    <a:moveTo>
                      <a:pt x="81" y="85"/>
                    </a:moveTo>
                    <a:lnTo>
                      <a:pt x="93" y="85"/>
                    </a:lnTo>
                    <a:lnTo>
                      <a:pt x="93" y="142"/>
                    </a:lnTo>
                    <a:lnTo>
                      <a:pt x="81" y="142"/>
                    </a:lnTo>
                    <a:lnTo>
                      <a:pt x="81" y="85"/>
                    </a:lnTo>
                    <a:close/>
                    <a:moveTo>
                      <a:pt x="61" y="85"/>
                    </a:moveTo>
                    <a:lnTo>
                      <a:pt x="70" y="85"/>
                    </a:lnTo>
                    <a:lnTo>
                      <a:pt x="70" y="142"/>
                    </a:lnTo>
                    <a:lnTo>
                      <a:pt x="61" y="142"/>
                    </a:lnTo>
                    <a:lnTo>
                      <a:pt x="61" y="85"/>
                    </a:lnTo>
                    <a:close/>
                    <a:moveTo>
                      <a:pt x="74" y="364"/>
                    </a:moveTo>
                    <a:lnTo>
                      <a:pt x="47" y="364"/>
                    </a:lnTo>
                    <a:lnTo>
                      <a:pt x="47" y="338"/>
                    </a:lnTo>
                    <a:lnTo>
                      <a:pt x="74" y="338"/>
                    </a:lnTo>
                    <a:lnTo>
                      <a:pt x="74" y="364"/>
                    </a:lnTo>
                    <a:close/>
                    <a:moveTo>
                      <a:pt x="74" y="327"/>
                    </a:moveTo>
                    <a:lnTo>
                      <a:pt x="47" y="327"/>
                    </a:lnTo>
                    <a:lnTo>
                      <a:pt x="47" y="301"/>
                    </a:lnTo>
                    <a:lnTo>
                      <a:pt x="74" y="301"/>
                    </a:lnTo>
                    <a:lnTo>
                      <a:pt x="74" y="327"/>
                    </a:lnTo>
                    <a:close/>
                    <a:moveTo>
                      <a:pt x="74" y="290"/>
                    </a:moveTo>
                    <a:lnTo>
                      <a:pt x="47" y="290"/>
                    </a:lnTo>
                    <a:lnTo>
                      <a:pt x="47" y="264"/>
                    </a:lnTo>
                    <a:lnTo>
                      <a:pt x="74" y="264"/>
                    </a:lnTo>
                    <a:lnTo>
                      <a:pt x="74" y="290"/>
                    </a:lnTo>
                    <a:close/>
                    <a:moveTo>
                      <a:pt x="74" y="253"/>
                    </a:moveTo>
                    <a:lnTo>
                      <a:pt x="47" y="253"/>
                    </a:lnTo>
                    <a:lnTo>
                      <a:pt x="47" y="227"/>
                    </a:lnTo>
                    <a:lnTo>
                      <a:pt x="74" y="227"/>
                    </a:lnTo>
                    <a:lnTo>
                      <a:pt x="74" y="253"/>
                    </a:lnTo>
                    <a:close/>
                    <a:moveTo>
                      <a:pt x="74" y="218"/>
                    </a:moveTo>
                    <a:lnTo>
                      <a:pt x="47" y="218"/>
                    </a:lnTo>
                    <a:lnTo>
                      <a:pt x="47" y="192"/>
                    </a:lnTo>
                    <a:lnTo>
                      <a:pt x="74" y="192"/>
                    </a:lnTo>
                    <a:lnTo>
                      <a:pt x="74" y="218"/>
                    </a:lnTo>
                    <a:close/>
                    <a:moveTo>
                      <a:pt x="110" y="327"/>
                    </a:moveTo>
                    <a:lnTo>
                      <a:pt x="81" y="327"/>
                    </a:lnTo>
                    <a:lnTo>
                      <a:pt x="81" y="301"/>
                    </a:lnTo>
                    <a:lnTo>
                      <a:pt x="110" y="301"/>
                    </a:lnTo>
                    <a:lnTo>
                      <a:pt x="110" y="327"/>
                    </a:lnTo>
                    <a:close/>
                    <a:moveTo>
                      <a:pt x="110" y="290"/>
                    </a:moveTo>
                    <a:lnTo>
                      <a:pt x="81" y="290"/>
                    </a:lnTo>
                    <a:lnTo>
                      <a:pt x="81" y="264"/>
                    </a:lnTo>
                    <a:lnTo>
                      <a:pt x="110" y="264"/>
                    </a:lnTo>
                    <a:lnTo>
                      <a:pt x="110" y="290"/>
                    </a:lnTo>
                    <a:close/>
                    <a:moveTo>
                      <a:pt x="110" y="253"/>
                    </a:moveTo>
                    <a:lnTo>
                      <a:pt x="81" y="253"/>
                    </a:lnTo>
                    <a:lnTo>
                      <a:pt x="81" y="227"/>
                    </a:lnTo>
                    <a:lnTo>
                      <a:pt x="110" y="227"/>
                    </a:lnTo>
                    <a:lnTo>
                      <a:pt x="110" y="253"/>
                    </a:lnTo>
                    <a:close/>
                    <a:moveTo>
                      <a:pt x="144" y="327"/>
                    </a:moveTo>
                    <a:lnTo>
                      <a:pt x="117" y="327"/>
                    </a:lnTo>
                    <a:lnTo>
                      <a:pt x="117" y="301"/>
                    </a:lnTo>
                    <a:lnTo>
                      <a:pt x="144" y="301"/>
                    </a:lnTo>
                    <a:lnTo>
                      <a:pt x="144" y="327"/>
                    </a:lnTo>
                    <a:close/>
                    <a:moveTo>
                      <a:pt x="144" y="290"/>
                    </a:moveTo>
                    <a:lnTo>
                      <a:pt x="117" y="290"/>
                    </a:lnTo>
                    <a:lnTo>
                      <a:pt x="117" y="264"/>
                    </a:lnTo>
                    <a:lnTo>
                      <a:pt x="144" y="264"/>
                    </a:lnTo>
                    <a:lnTo>
                      <a:pt x="144" y="290"/>
                    </a:lnTo>
                    <a:close/>
                    <a:moveTo>
                      <a:pt x="144" y="253"/>
                    </a:moveTo>
                    <a:lnTo>
                      <a:pt x="117" y="253"/>
                    </a:lnTo>
                    <a:lnTo>
                      <a:pt x="117" y="227"/>
                    </a:lnTo>
                    <a:lnTo>
                      <a:pt x="144" y="227"/>
                    </a:lnTo>
                    <a:lnTo>
                      <a:pt x="144" y="253"/>
                    </a:lnTo>
                    <a:close/>
                    <a:moveTo>
                      <a:pt x="144" y="218"/>
                    </a:moveTo>
                    <a:lnTo>
                      <a:pt x="117" y="218"/>
                    </a:lnTo>
                    <a:lnTo>
                      <a:pt x="117" y="192"/>
                    </a:lnTo>
                    <a:lnTo>
                      <a:pt x="144" y="192"/>
                    </a:lnTo>
                    <a:lnTo>
                      <a:pt x="144" y="218"/>
                    </a:lnTo>
                    <a:close/>
                    <a:moveTo>
                      <a:pt x="178" y="364"/>
                    </a:moveTo>
                    <a:lnTo>
                      <a:pt x="152" y="364"/>
                    </a:lnTo>
                    <a:lnTo>
                      <a:pt x="152" y="338"/>
                    </a:lnTo>
                    <a:lnTo>
                      <a:pt x="178" y="338"/>
                    </a:lnTo>
                    <a:lnTo>
                      <a:pt x="178" y="364"/>
                    </a:lnTo>
                    <a:close/>
                    <a:moveTo>
                      <a:pt x="178" y="327"/>
                    </a:moveTo>
                    <a:lnTo>
                      <a:pt x="152" y="327"/>
                    </a:lnTo>
                    <a:lnTo>
                      <a:pt x="152" y="301"/>
                    </a:lnTo>
                    <a:lnTo>
                      <a:pt x="178" y="301"/>
                    </a:lnTo>
                    <a:lnTo>
                      <a:pt x="178" y="327"/>
                    </a:lnTo>
                    <a:close/>
                    <a:moveTo>
                      <a:pt x="178" y="253"/>
                    </a:moveTo>
                    <a:lnTo>
                      <a:pt x="152" y="253"/>
                    </a:lnTo>
                    <a:lnTo>
                      <a:pt x="152" y="227"/>
                    </a:lnTo>
                    <a:lnTo>
                      <a:pt x="178" y="227"/>
                    </a:lnTo>
                    <a:lnTo>
                      <a:pt x="178" y="253"/>
                    </a:lnTo>
                    <a:close/>
                    <a:moveTo>
                      <a:pt x="178" y="218"/>
                    </a:moveTo>
                    <a:lnTo>
                      <a:pt x="152" y="218"/>
                    </a:lnTo>
                    <a:lnTo>
                      <a:pt x="152" y="192"/>
                    </a:lnTo>
                    <a:lnTo>
                      <a:pt x="178" y="192"/>
                    </a:lnTo>
                    <a:lnTo>
                      <a:pt x="178" y="218"/>
                    </a:lnTo>
                    <a:close/>
                    <a:moveTo>
                      <a:pt x="212" y="364"/>
                    </a:moveTo>
                    <a:lnTo>
                      <a:pt x="186" y="364"/>
                    </a:lnTo>
                    <a:lnTo>
                      <a:pt x="186" y="338"/>
                    </a:lnTo>
                    <a:lnTo>
                      <a:pt x="212" y="338"/>
                    </a:lnTo>
                    <a:lnTo>
                      <a:pt x="212" y="364"/>
                    </a:lnTo>
                    <a:close/>
                    <a:moveTo>
                      <a:pt x="212" y="327"/>
                    </a:moveTo>
                    <a:lnTo>
                      <a:pt x="186" y="327"/>
                    </a:lnTo>
                    <a:lnTo>
                      <a:pt x="186" y="301"/>
                    </a:lnTo>
                    <a:lnTo>
                      <a:pt x="212" y="301"/>
                    </a:lnTo>
                    <a:lnTo>
                      <a:pt x="212" y="327"/>
                    </a:lnTo>
                    <a:close/>
                    <a:moveTo>
                      <a:pt x="212" y="290"/>
                    </a:moveTo>
                    <a:lnTo>
                      <a:pt x="186" y="290"/>
                    </a:lnTo>
                    <a:lnTo>
                      <a:pt x="186" y="264"/>
                    </a:lnTo>
                    <a:lnTo>
                      <a:pt x="212" y="264"/>
                    </a:lnTo>
                    <a:lnTo>
                      <a:pt x="212" y="290"/>
                    </a:lnTo>
                    <a:close/>
                    <a:moveTo>
                      <a:pt x="212" y="253"/>
                    </a:moveTo>
                    <a:lnTo>
                      <a:pt x="186" y="253"/>
                    </a:lnTo>
                    <a:lnTo>
                      <a:pt x="186" y="227"/>
                    </a:lnTo>
                    <a:lnTo>
                      <a:pt x="212" y="227"/>
                    </a:lnTo>
                    <a:lnTo>
                      <a:pt x="212" y="253"/>
                    </a:lnTo>
                    <a:close/>
                    <a:moveTo>
                      <a:pt x="212" y="218"/>
                    </a:moveTo>
                    <a:lnTo>
                      <a:pt x="186" y="218"/>
                    </a:lnTo>
                    <a:lnTo>
                      <a:pt x="186" y="192"/>
                    </a:lnTo>
                    <a:lnTo>
                      <a:pt x="212" y="192"/>
                    </a:lnTo>
                    <a:lnTo>
                      <a:pt x="212" y="218"/>
                    </a:lnTo>
                    <a:close/>
                    <a:moveTo>
                      <a:pt x="225" y="162"/>
                    </a:moveTo>
                    <a:lnTo>
                      <a:pt x="34" y="162"/>
                    </a:lnTo>
                    <a:lnTo>
                      <a:pt x="34" y="153"/>
                    </a:lnTo>
                    <a:lnTo>
                      <a:pt x="225" y="153"/>
                    </a:lnTo>
                    <a:lnTo>
                      <a:pt x="225" y="162"/>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4">
                <a:extLst>
                  <a:ext uri="{FF2B5EF4-FFF2-40B4-BE49-F238E27FC236}">
                    <a16:creationId xmlns:a16="http://schemas.microsoft.com/office/drawing/2014/main" id="{732714BD-D268-4C5E-A06D-6D2F4EC24BF2}"/>
                  </a:ext>
                </a:extLst>
              </p:cNvPr>
              <p:cNvSpPr>
                <a:spLocks noEditPoints="1"/>
              </p:cNvSpPr>
              <p:nvPr userDrawn="1"/>
            </p:nvSpPr>
            <p:spPr bwMode="auto">
              <a:xfrm>
                <a:off x="8393113" y="1663700"/>
                <a:ext cx="376237" cy="228600"/>
              </a:xfrm>
              <a:custGeom>
                <a:avLst/>
                <a:gdLst>
                  <a:gd name="T0" fmla="*/ 119 w 125"/>
                  <a:gd name="T1" fmla="*/ 0 h 78"/>
                  <a:gd name="T2" fmla="*/ 6 w 125"/>
                  <a:gd name="T3" fmla="*/ 0 h 78"/>
                  <a:gd name="T4" fmla="*/ 0 w 125"/>
                  <a:gd name="T5" fmla="*/ 6 h 78"/>
                  <a:gd name="T6" fmla="*/ 0 w 125"/>
                  <a:gd name="T7" fmla="*/ 72 h 78"/>
                  <a:gd name="T8" fmla="*/ 6 w 125"/>
                  <a:gd name="T9" fmla="*/ 78 h 78"/>
                  <a:gd name="T10" fmla="*/ 61 w 125"/>
                  <a:gd name="T11" fmla="*/ 78 h 78"/>
                  <a:gd name="T12" fmla="*/ 61 w 125"/>
                  <a:gd name="T13" fmla="*/ 73 h 78"/>
                  <a:gd name="T14" fmla="*/ 64 w 125"/>
                  <a:gd name="T15" fmla="*/ 73 h 78"/>
                  <a:gd name="T16" fmla="*/ 64 w 125"/>
                  <a:gd name="T17" fmla="*/ 78 h 78"/>
                  <a:gd name="T18" fmla="*/ 119 w 125"/>
                  <a:gd name="T19" fmla="*/ 78 h 78"/>
                  <a:gd name="T20" fmla="*/ 125 w 125"/>
                  <a:gd name="T21" fmla="*/ 72 h 78"/>
                  <a:gd name="T22" fmla="*/ 125 w 125"/>
                  <a:gd name="T23" fmla="*/ 6 h 78"/>
                  <a:gd name="T24" fmla="*/ 119 w 125"/>
                  <a:gd name="T25" fmla="*/ 0 h 78"/>
                  <a:gd name="T26" fmla="*/ 118 w 125"/>
                  <a:gd name="T27" fmla="*/ 14 h 78"/>
                  <a:gd name="T28" fmla="*/ 118 w 125"/>
                  <a:gd name="T29" fmla="*/ 71 h 78"/>
                  <a:gd name="T30" fmla="*/ 7 w 125"/>
                  <a:gd name="T31" fmla="*/ 71 h 78"/>
                  <a:gd name="T32" fmla="*/ 7 w 125"/>
                  <a:gd name="T33" fmla="*/ 69 h 78"/>
                  <a:gd name="T34" fmla="*/ 7 w 125"/>
                  <a:gd name="T35" fmla="*/ 7 h 78"/>
                  <a:gd name="T36" fmla="*/ 118 w 125"/>
                  <a:gd name="T37" fmla="*/ 7 h 78"/>
                  <a:gd name="T38" fmla="*/ 118 w 125"/>
                  <a:gd name="T3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78">
                    <a:moveTo>
                      <a:pt x="119" y="0"/>
                    </a:moveTo>
                    <a:cubicBezTo>
                      <a:pt x="6" y="0"/>
                      <a:pt x="6" y="0"/>
                      <a:pt x="6" y="0"/>
                    </a:cubicBezTo>
                    <a:cubicBezTo>
                      <a:pt x="2" y="0"/>
                      <a:pt x="0" y="3"/>
                      <a:pt x="0" y="6"/>
                    </a:cubicBezTo>
                    <a:cubicBezTo>
                      <a:pt x="0" y="72"/>
                      <a:pt x="0" y="72"/>
                      <a:pt x="0" y="72"/>
                    </a:cubicBezTo>
                    <a:cubicBezTo>
                      <a:pt x="0" y="75"/>
                      <a:pt x="2" y="78"/>
                      <a:pt x="6" y="78"/>
                    </a:cubicBezTo>
                    <a:cubicBezTo>
                      <a:pt x="61" y="78"/>
                      <a:pt x="61" y="78"/>
                      <a:pt x="61" y="78"/>
                    </a:cubicBezTo>
                    <a:cubicBezTo>
                      <a:pt x="61" y="73"/>
                      <a:pt x="61" y="73"/>
                      <a:pt x="61" y="73"/>
                    </a:cubicBezTo>
                    <a:cubicBezTo>
                      <a:pt x="64" y="73"/>
                      <a:pt x="64" y="73"/>
                      <a:pt x="64" y="73"/>
                    </a:cubicBezTo>
                    <a:cubicBezTo>
                      <a:pt x="64" y="78"/>
                      <a:pt x="64" y="78"/>
                      <a:pt x="64" y="78"/>
                    </a:cubicBezTo>
                    <a:cubicBezTo>
                      <a:pt x="119" y="78"/>
                      <a:pt x="119" y="78"/>
                      <a:pt x="119" y="78"/>
                    </a:cubicBezTo>
                    <a:cubicBezTo>
                      <a:pt x="122" y="78"/>
                      <a:pt x="125" y="75"/>
                      <a:pt x="125" y="72"/>
                    </a:cubicBezTo>
                    <a:cubicBezTo>
                      <a:pt x="125" y="6"/>
                      <a:pt x="125" y="6"/>
                      <a:pt x="125" y="6"/>
                    </a:cubicBezTo>
                    <a:cubicBezTo>
                      <a:pt x="125" y="3"/>
                      <a:pt x="122" y="0"/>
                      <a:pt x="119" y="0"/>
                    </a:cubicBezTo>
                    <a:close/>
                    <a:moveTo>
                      <a:pt x="118" y="14"/>
                    </a:moveTo>
                    <a:cubicBezTo>
                      <a:pt x="118" y="71"/>
                      <a:pt x="118" y="71"/>
                      <a:pt x="118" y="71"/>
                    </a:cubicBezTo>
                    <a:cubicBezTo>
                      <a:pt x="7" y="71"/>
                      <a:pt x="7" y="71"/>
                      <a:pt x="7" y="71"/>
                    </a:cubicBezTo>
                    <a:cubicBezTo>
                      <a:pt x="7" y="69"/>
                      <a:pt x="7" y="69"/>
                      <a:pt x="7" y="69"/>
                    </a:cubicBezTo>
                    <a:cubicBezTo>
                      <a:pt x="7" y="7"/>
                      <a:pt x="7" y="7"/>
                      <a:pt x="7" y="7"/>
                    </a:cubicBezTo>
                    <a:cubicBezTo>
                      <a:pt x="118" y="7"/>
                      <a:pt x="118" y="7"/>
                      <a:pt x="118" y="7"/>
                    </a:cubicBezTo>
                    <a:lnTo>
                      <a:pt x="118" y="14"/>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
                <a:extLst>
                  <a:ext uri="{FF2B5EF4-FFF2-40B4-BE49-F238E27FC236}">
                    <a16:creationId xmlns:a16="http://schemas.microsoft.com/office/drawing/2014/main" id="{2C928420-0FF7-49AC-B7AD-7A8CDC6382D5}"/>
                  </a:ext>
                </a:extLst>
              </p:cNvPr>
              <p:cNvSpPr>
                <a:spLocks noEditPoints="1"/>
              </p:cNvSpPr>
              <p:nvPr userDrawn="1"/>
            </p:nvSpPr>
            <p:spPr bwMode="auto">
              <a:xfrm>
                <a:off x="8393113" y="1939925"/>
                <a:ext cx="376237" cy="1325563"/>
              </a:xfrm>
              <a:custGeom>
                <a:avLst/>
                <a:gdLst>
                  <a:gd name="T0" fmla="*/ 89 w 237"/>
                  <a:gd name="T1" fmla="*/ 31 h 835"/>
                  <a:gd name="T2" fmla="*/ 237 w 237"/>
                  <a:gd name="T3" fmla="*/ 835 h 835"/>
                  <a:gd name="T4" fmla="*/ 146 w 237"/>
                  <a:gd name="T5" fmla="*/ 0 h 835"/>
                  <a:gd name="T6" fmla="*/ 21 w 237"/>
                  <a:gd name="T7" fmla="*/ 512 h 835"/>
                  <a:gd name="T8" fmla="*/ 55 w 237"/>
                  <a:gd name="T9" fmla="*/ 445 h 835"/>
                  <a:gd name="T10" fmla="*/ 55 w 237"/>
                  <a:gd name="T11" fmla="*/ 410 h 835"/>
                  <a:gd name="T12" fmla="*/ 21 w 237"/>
                  <a:gd name="T13" fmla="*/ 344 h 835"/>
                  <a:gd name="T14" fmla="*/ 55 w 237"/>
                  <a:gd name="T15" fmla="*/ 344 h 835"/>
                  <a:gd name="T16" fmla="*/ 21 w 237"/>
                  <a:gd name="T17" fmla="*/ 260 h 835"/>
                  <a:gd name="T18" fmla="*/ 55 w 237"/>
                  <a:gd name="T19" fmla="*/ 244 h 835"/>
                  <a:gd name="T20" fmla="*/ 55 w 237"/>
                  <a:gd name="T21" fmla="*/ 210 h 835"/>
                  <a:gd name="T22" fmla="*/ 21 w 237"/>
                  <a:gd name="T23" fmla="*/ 194 h 835"/>
                  <a:gd name="T24" fmla="*/ 55 w 237"/>
                  <a:gd name="T25" fmla="*/ 194 h 835"/>
                  <a:gd name="T26" fmla="*/ 21 w 237"/>
                  <a:gd name="T27" fmla="*/ 59 h 835"/>
                  <a:gd name="T28" fmla="*/ 108 w 237"/>
                  <a:gd name="T29" fmla="*/ 495 h 835"/>
                  <a:gd name="T30" fmla="*/ 108 w 237"/>
                  <a:gd name="T31" fmla="*/ 460 h 835"/>
                  <a:gd name="T32" fmla="*/ 74 w 237"/>
                  <a:gd name="T33" fmla="*/ 445 h 835"/>
                  <a:gd name="T34" fmla="*/ 108 w 237"/>
                  <a:gd name="T35" fmla="*/ 445 h 835"/>
                  <a:gd name="T36" fmla="*/ 74 w 237"/>
                  <a:gd name="T37" fmla="*/ 360 h 835"/>
                  <a:gd name="T38" fmla="*/ 108 w 237"/>
                  <a:gd name="T39" fmla="*/ 344 h 835"/>
                  <a:gd name="T40" fmla="*/ 108 w 237"/>
                  <a:gd name="T41" fmla="*/ 310 h 835"/>
                  <a:gd name="T42" fmla="*/ 74 w 237"/>
                  <a:gd name="T43" fmla="*/ 244 h 835"/>
                  <a:gd name="T44" fmla="*/ 108 w 237"/>
                  <a:gd name="T45" fmla="*/ 244 h 835"/>
                  <a:gd name="T46" fmla="*/ 74 w 237"/>
                  <a:gd name="T47" fmla="*/ 59 h 835"/>
                  <a:gd name="T48" fmla="*/ 163 w 237"/>
                  <a:gd name="T49" fmla="*/ 545 h 835"/>
                  <a:gd name="T50" fmla="*/ 163 w 237"/>
                  <a:gd name="T51" fmla="*/ 512 h 835"/>
                  <a:gd name="T52" fmla="*/ 127 w 237"/>
                  <a:gd name="T53" fmla="*/ 445 h 835"/>
                  <a:gd name="T54" fmla="*/ 163 w 237"/>
                  <a:gd name="T55" fmla="*/ 445 h 835"/>
                  <a:gd name="T56" fmla="*/ 127 w 237"/>
                  <a:gd name="T57" fmla="*/ 310 h 835"/>
                  <a:gd name="T58" fmla="*/ 163 w 237"/>
                  <a:gd name="T59" fmla="*/ 294 h 835"/>
                  <a:gd name="T60" fmla="*/ 163 w 237"/>
                  <a:gd name="T61" fmla="*/ 260 h 835"/>
                  <a:gd name="T62" fmla="*/ 127 w 237"/>
                  <a:gd name="T63" fmla="*/ 244 h 835"/>
                  <a:gd name="T64" fmla="*/ 163 w 237"/>
                  <a:gd name="T65" fmla="*/ 244 h 835"/>
                  <a:gd name="T66" fmla="*/ 127 w 237"/>
                  <a:gd name="T67" fmla="*/ 161 h 835"/>
                  <a:gd name="T68" fmla="*/ 163 w 237"/>
                  <a:gd name="T69" fmla="*/ 144 h 835"/>
                  <a:gd name="T70" fmla="*/ 163 w 237"/>
                  <a:gd name="T71" fmla="*/ 109 h 835"/>
                  <a:gd name="T72" fmla="*/ 216 w 237"/>
                  <a:gd name="T73" fmla="*/ 59 h 835"/>
                  <a:gd name="T74" fmla="*/ 180 w 237"/>
                  <a:gd name="T75" fmla="*/ 59 h 835"/>
                  <a:gd name="T76" fmla="*/ 216 w 237"/>
                  <a:gd name="T77" fmla="*/ 144 h 835"/>
                  <a:gd name="T78" fmla="*/ 180 w 237"/>
                  <a:gd name="T79" fmla="*/ 161 h 835"/>
                  <a:gd name="T80" fmla="*/ 180 w 237"/>
                  <a:gd name="T81" fmla="*/ 194 h 835"/>
                  <a:gd name="T82" fmla="*/ 216 w 237"/>
                  <a:gd name="T83" fmla="*/ 260 h 835"/>
                  <a:gd name="T84" fmla="*/ 180 w 237"/>
                  <a:gd name="T85" fmla="*/ 260 h 835"/>
                  <a:gd name="T86" fmla="*/ 216 w 237"/>
                  <a:gd name="T87" fmla="*/ 344 h 835"/>
                  <a:gd name="T88" fmla="*/ 180 w 237"/>
                  <a:gd name="T89" fmla="*/ 360 h 835"/>
                  <a:gd name="T90" fmla="*/ 180 w 237"/>
                  <a:gd name="T91" fmla="*/ 393 h 835"/>
                  <a:gd name="T92" fmla="*/ 216 w 237"/>
                  <a:gd name="T93" fmla="*/ 410 h 835"/>
                  <a:gd name="T94" fmla="*/ 180 w 237"/>
                  <a:gd name="T95" fmla="*/ 410 h 835"/>
                  <a:gd name="T96" fmla="*/ 216 w 237"/>
                  <a:gd name="T97" fmla="*/ 495 h 835"/>
                  <a:gd name="T98" fmla="*/ 163 w 237"/>
                  <a:gd name="T99" fmla="*/ 59 h 835"/>
                  <a:gd name="T100" fmla="*/ 127 w 237"/>
                  <a:gd name="T101" fmla="*/ 59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7" h="835">
                    <a:moveTo>
                      <a:pt x="146" y="0"/>
                    </a:moveTo>
                    <a:lnTo>
                      <a:pt x="89" y="0"/>
                    </a:lnTo>
                    <a:lnTo>
                      <a:pt x="89" y="31"/>
                    </a:lnTo>
                    <a:lnTo>
                      <a:pt x="0" y="31"/>
                    </a:lnTo>
                    <a:lnTo>
                      <a:pt x="0" y="835"/>
                    </a:lnTo>
                    <a:lnTo>
                      <a:pt x="237" y="835"/>
                    </a:lnTo>
                    <a:lnTo>
                      <a:pt x="237" y="31"/>
                    </a:lnTo>
                    <a:lnTo>
                      <a:pt x="146" y="31"/>
                    </a:lnTo>
                    <a:lnTo>
                      <a:pt x="146" y="0"/>
                    </a:lnTo>
                    <a:close/>
                    <a:moveTo>
                      <a:pt x="55" y="545"/>
                    </a:moveTo>
                    <a:lnTo>
                      <a:pt x="21" y="545"/>
                    </a:lnTo>
                    <a:lnTo>
                      <a:pt x="21" y="512"/>
                    </a:lnTo>
                    <a:lnTo>
                      <a:pt x="55" y="512"/>
                    </a:lnTo>
                    <a:lnTo>
                      <a:pt x="55" y="545"/>
                    </a:lnTo>
                    <a:close/>
                    <a:moveTo>
                      <a:pt x="55" y="445"/>
                    </a:moveTo>
                    <a:lnTo>
                      <a:pt x="21" y="445"/>
                    </a:lnTo>
                    <a:lnTo>
                      <a:pt x="21" y="410"/>
                    </a:lnTo>
                    <a:lnTo>
                      <a:pt x="55" y="410"/>
                    </a:lnTo>
                    <a:lnTo>
                      <a:pt x="55" y="445"/>
                    </a:lnTo>
                    <a:close/>
                    <a:moveTo>
                      <a:pt x="55" y="344"/>
                    </a:moveTo>
                    <a:lnTo>
                      <a:pt x="21" y="344"/>
                    </a:lnTo>
                    <a:lnTo>
                      <a:pt x="21" y="310"/>
                    </a:lnTo>
                    <a:lnTo>
                      <a:pt x="55" y="310"/>
                    </a:lnTo>
                    <a:lnTo>
                      <a:pt x="55" y="344"/>
                    </a:lnTo>
                    <a:close/>
                    <a:moveTo>
                      <a:pt x="55" y="294"/>
                    </a:moveTo>
                    <a:lnTo>
                      <a:pt x="21" y="294"/>
                    </a:lnTo>
                    <a:lnTo>
                      <a:pt x="21" y="260"/>
                    </a:lnTo>
                    <a:lnTo>
                      <a:pt x="55" y="260"/>
                    </a:lnTo>
                    <a:lnTo>
                      <a:pt x="55" y="294"/>
                    </a:lnTo>
                    <a:close/>
                    <a:moveTo>
                      <a:pt x="55" y="244"/>
                    </a:moveTo>
                    <a:lnTo>
                      <a:pt x="21" y="244"/>
                    </a:lnTo>
                    <a:lnTo>
                      <a:pt x="21" y="210"/>
                    </a:lnTo>
                    <a:lnTo>
                      <a:pt x="55" y="210"/>
                    </a:lnTo>
                    <a:lnTo>
                      <a:pt x="55" y="244"/>
                    </a:lnTo>
                    <a:close/>
                    <a:moveTo>
                      <a:pt x="55" y="194"/>
                    </a:moveTo>
                    <a:lnTo>
                      <a:pt x="21" y="194"/>
                    </a:lnTo>
                    <a:lnTo>
                      <a:pt x="21" y="161"/>
                    </a:lnTo>
                    <a:lnTo>
                      <a:pt x="55" y="161"/>
                    </a:lnTo>
                    <a:lnTo>
                      <a:pt x="55" y="194"/>
                    </a:lnTo>
                    <a:close/>
                    <a:moveTo>
                      <a:pt x="55" y="94"/>
                    </a:moveTo>
                    <a:lnTo>
                      <a:pt x="21" y="94"/>
                    </a:lnTo>
                    <a:lnTo>
                      <a:pt x="21" y="59"/>
                    </a:lnTo>
                    <a:lnTo>
                      <a:pt x="55" y="59"/>
                    </a:lnTo>
                    <a:lnTo>
                      <a:pt x="55" y="94"/>
                    </a:lnTo>
                    <a:close/>
                    <a:moveTo>
                      <a:pt x="108" y="495"/>
                    </a:moveTo>
                    <a:lnTo>
                      <a:pt x="74" y="495"/>
                    </a:lnTo>
                    <a:lnTo>
                      <a:pt x="74" y="460"/>
                    </a:lnTo>
                    <a:lnTo>
                      <a:pt x="108" y="460"/>
                    </a:lnTo>
                    <a:lnTo>
                      <a:pt x="108" y="495"/>
                    </a:lnTo>
                    <a:close/>
                    <a:moveTo>
                      <a:pt x="108" y="445"/>
                    </a:moveTo>
                    <a:lnTo>
                      <a:pt x="74" y="445"/>
                    </a:lnTo>
                    <a:lnTo>
                      <a:pt x="74" y="410"/>
                    </a:lnTo>
                    <a:lnTo>
                      <a:pt x="108" y="410"/>
                    </a:lnTo>
                    <a:lnTo>
                      <a:pt x="108" y="445"/>
                    </a:lnTo>
                    <a:close/>
                    <a:moveTo>
                      <a:pt x="108" y="393"/>
                    </a:moveTo>
                    <a:lnTo>
                      <a:pt x="74" y="393"/>
                    </a:lnTo>
                    <a:lnTo>
                      <a:pt x="74" y="360"/>
                    </a:lnTo>
                    <a:lnTo>
                      <a:pt x="108" y="360"/>
                    </a:lnTo>
                    <a:lnTo>
                      <a:pt x="108" y="393"/>
                    </a:lnTo>
                    <a:close/>
                    <a:moveTo>
                      <a:pt x="108" y="344"/>
                    </a:moveTo>
                    <a:lnTo>
                      <a:pt x="74" y="344"/>
                    </a:lnTo>
                    <a:lnTo>
                      <a:pt x="74" y="310"/>
                    </a:lnTo>
                    <a:lnTo>
                      <a:pt x="108" y="310"/>
                    </a:lnTo>
                    <a:lnTo>
                      <a:pt x="108" y="344"/>
                    </a:lnTo>
                    <a:close/>
                    <a:moveTo>
                      <a:pt x="108" y="244"/>
                    </a:moveTo>
                    <a:lnTo>
                      <a:pt x="74" y="244"/>
                    </a:lnTo>
                    <a:lnTo>
                      <a:pt x="74" y="210"/>
                    </a:lnTo>
                    <a:lnTo>
                      <a:pt x="108" y="210"/>
                    </a:lnTo>
                    <a:lnTo>
                      <a:pt x="108" y="244"/>
                    </a:lnTo>
                    <a:close/>
                    <a:moveTo>
                      <a:pt x="108" y="94"/>
                    </a:moveTo>
                    <a:lnTo>
                      <a:pt x="74" y="94"/>
                    </a:lnTo>
                    <a:lnTo>
                      <a:pt x="74" y="59"/>
                    </a:lnTo>
                    <a:lnTo>
                      <a:pt x="108" y="59"/>
                    </a:lnTo>
                    <a:lnTo>
                      <a:pt x="108" y="94"/>
                    </a:lnTo>
                    <a:close/>
                    <a:moveTo>
                      <a:pt x="163" y="545"/>
                    </a:moveTo>
                    <a:lnTo>
                      <a:pt x="127" y="545"/>
                    </a:lnTo>
                    <a:lnTo>
                      <a:pt x="127" y="512"/>
                    </a:lnTo>
                    <a:lnTo>
                      <a:pt x="163" y="512"/>
                    </a:lnTo>
                    <a:lnTo>
                      <a:pt x="163" y="545"/>
                    </a:lnTo>
                    <a:close/>
                    <a:moveTo>
                      <a:pt x="163" y="445"/>
                    </a:moveTo>
                    <a:lnTo>
                      <a:pt x="127" y="445"/>
                    </a:lnTo>
                    <a:lnTo>
                      <a:pt x="127" y="410"/>
                    </a:lnTo>
                    <a:lnTo>
                      <a:pt x="163" y="410"/>
                    </a:lnTo>
                    <a:lnTo>
                      <a:pt x="163" y="445"/>
                    </a:lnTo>
                    <a:close/>
                    <a:moveTo>
                      <a:pt x="163" y="344"/>
                    </a:moveTo>
                    <a:lnTo>
                      <a:pt x="127" y="344"/>
                    </a:lnTo>
                    <a:lnTo>
                      <a:pt x="127" y="310"/>
                    </a:lnTo>
                    <a:lnTo>
                      <a:pt x="163" y="310"/>
                    </a:lnTo>
                    <a:lnTo>
                      <a:pt x="163" y="344"/>
                    </a:lnTo>
                    <a:close/>
                    <a:moveTo>
                      <a:pt x="163" y="294"/>
                    </a:moveTo>
                    <a:lnTo>
                      <a:pt x="127" y="294"/>
                    </a:lnTo>
                    <a:lnTo>
                      <a:pt x="127" y="260"/>
                    </a:lnTo>
                    <a:lnTo>
                      <a:pt x="163" y="260"/>
                    </a:lnTo>
                    <a:lnTo>
                      <a:pt x="163" y="294"/>
                    </a:lnTo>
                    <a:close/>
                    <a:moveTo>
                      <a:pt x="163" y="244"/>
                    </a:moveTo>
                    <a:lnTo>
                      <a:pt x="127" y="244"/>
                    </a:lnTo>
                    <a:lnTo>
                      <a:pt x="127" y="210"/>
                    </a:lnTo>
                    <a:lnTo>
                      <a:pt x="163" y="210"/>
                    </a:lnTo>
                    <a:lnTo>
                      <a:pt x="163" y="244"/>
                    </a:lnTo>
                    <a:close/>
                    <a:moveTo>
                      <a:pt x="163" y="194"/>
                    </a:moveTo>
                    <a:lnTo>
                      <a:pt x="127" y="194"/>
                    </a:lnTo>
                    <a:lnTo>
                      <a:pt x="127" y="161"/>
                    </a:lnTo>
                    <a:lnTo>
                      <a:pt x="163" y="161"/>
                    </a:lnTo>
                    <a:lnTo>
                      <a:pt x="163" y="194"/>
                    </a:lnTo>
                    <a:close/>
                    <a:moveTo>
                      <a:pt x="163" y="144"/>
                    </a:moveTo>
                    <a:lnTo>
                      <a:pt x="127" y="144"/>
                    </a:lnTo>
                    <a:lnTo>
                      <a:pt x="127" y="109"/>
                    </a:lnTo>
                    <a:lnTo>
                      <a:pt x="163" y="109"/>
                    </a:lnTo>
                    <a:lnTo>
                      <a:pt x="163" y="144"/>
                    </a:lnTo>
                    <a:close/>
                    <a:moveTo>
                      <a:pt x="180" y="59"/>
                    </a:moveTo>
                    <a:lnTo>
                      <a:pt x="216" y="59"/>
                    </a:lnTo>
                    <a:lnTo>
                      <a:pt x="216" y="94"/>
                    </a:lnTo>
                    <a:lnTo>
                      <a:pt x="180" y="94"/>
                    </a:lnTo>
                    <a:lnTo>
                      <a:pt x="180" y="59"/>
                    </a:lnTo>
                    <a:close/>
                    <a:moveTo>
                      <a:pt x="180" y="109"/>
                    </a:moveTo>
                    <a:lnTo>
                      <a:pt x="216" y="109"/>
                    </a:lnTo>
                    <a:lnTo>
                      <a:pt x="216" y="144"/>
                    </a:lnTo>
                    <a:lnTo>
                      <a:pt x="180" y="144"/>
                    </a:lnTo>
                    <a:lnTo>
                      <a:pt x="180" y="109"/>
                    </a:lnTo>
                    <a:close/>
                    <a:moveTo>
                      <a:pt x="180" y="161"/>
                    </a:moveTo>
                    <a:lnTo>
                      <a:pt x="216" y="161"/>
                    </a:lnTo>
                    <a:lnTo>
                      <a:pt x="216" y="194"/>
                    </a:lnTo>
                    <a:lnTo>
                      <a:pt x="180" y="194"/>
                    </a:lnTo>
                    <a:lnTo>
                      <a:pt x="180" y="161"/>
                    </a:lnTo>
                    <a:close/>
                    <a:moveTo>
                      <a:pt x="180" y="260"/>
                    </a:moveTo>
                    <a:lnTo>
                      <a:pt x="216" y="260"/>
                    </a:lnTo>
                    <a:lnTo>
                      <a:pt x="216" y="294"/>
                    </a:lnTo>
                    <a:lnTo>
                      <a:pt x="180" y="294"/>
                    </a:lnTo>
                    <a:lnTo>
                      <a:pt x="180" y="260"/>
                    </a:lnTo>
                    <a:close/>
                    <a:moveTo>
                      <a:pt x="180" y="310"/>
                    </a:moveTo>
                    <a:lnTo>
                      <a:pt x="216" y="310"/>
                    </a:lnTo>
                    <a:lnTo>
                      <a:pt x="216" y="344"/>
                    </a:lnTo>
                    <a:lnTo>
                      <a:pt x="180" y="344"/>
                    </a:lnTo>
                    <a:lnTo>
                      <a:pt x="180" y="310"/>
                    </a:lnTo>
                    <a:close/>
                    <a:moveTo>
                      <a:pt x="180" y="360"/>
                    </a:moveTo>
                    <a:lnTo>
                      <a:pt x="216" y="360"/>
                    </a:lnTo>
                    <a:lnTo>
                      <a:pt x="216" y="393"/>
                    </a:lnTo>
                    <a:lnTo>
                      <a:pt x="180" y="393"/>
                    </a:lnTo>
                    <a:lnTo>
                      <a:pt x="180" y="360"/>
                    </a:lnTo>
                    <a:close/>
                    <a:moveTo>
                      <a:pt x="180" y="410"/>
                    </a:moveTo>
                    <a:lnTo>
                      <a:pt x="216" y="410"/>
                    </a:lnTo>
                    <a:lnTo>
                      <a:pt x="216" y="445"/>
                    </a:lnTo>
                    <a:lnTo>
                      <a:pt x="180" y="445"/>
                    </a:lnTo>
                    <a:lnTo>
                      <a:pt x="180" y="410"/>
                    </a:lnTo>
                    <a:close/>
                    <a:moveTo>
                      <a:pt x="180" y="460"/>
                    </a:moveTo>
                    <a:lnTo>
                      <a:pt x="216" y="460"/>
                    </a:lnTo>
                    <a:lnTo>
                      <a:pt x="216" y="495"/>
                    </a:lnTo>
                    <a:lnTo>
                      <a:pt x="180" y="495"/>
                    </a:lnTo>
                    <a:lnTo>
                      <a:pt x="180" y="460"/>
                    </a:lnTo>
                    <a:close/>
                    <a:moveTo>
                      <a:pt x="163" y="59"/>
                    </a:moveTo>
                    <a:lnTo>
                      <a:pt x="163" y="94"/>
                    </a:lnTo>
                    <a:lnTo>
                      <a:pt x="127" y="94"/>
                    </a:lnTo>
                    <a:lnTo>
                      <a:pt x="127" y="59"/>
                    </a:lnTo>
                    <a:lnTo>
                      <a:pt x="163" y="59"/>
                    </a:ln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 name="Freeform 36">
              <a:extLst>
                <a:ext uri="{FF2B5EF4-FFF2-40B4-BE49-F238E27FC236}">
                  <a16:creationId xmlns:a16="http://schemas.microsoft.com/office/drawing/2014/main" id="{D75090CE-CAEF-4704-AE4F-C82BC8640CFD}"/>
                </a:ext>
              </a:extLst>
            </p:cNvPr>
            <p:cNvSpPr>
              <a:spLocks/>
            </p:cNvSpPr>
            <p:nvPr userDrawn="1"/>
          </p:nvSpPr>
          <p:spPr bwMode="auto">
            <a:xfrm>
              <a:off x="4691063" y="3268663"/>
              <a:ext cx="4183062" cy="1514475"/>
            </a:xfrm>
            <a:custGeom>
              <a:avLst/>
              <a:gdLst>
                <a:gd name="T0" fmla="*/ 133 w 1391"/>
                <a:gd name="T1" fmla="*/ 133 h 516"/>
                <a:gd name="T2" fmla="*/ 223 w 1391"/>
                <a:gd name="T3" fmla="*/ 133 h 516"/>
                <a:gd name="T4" fmla="*/ 193 w 1391"/>
                <a:gd name="T5" fmla="*/ 204 h 516"/>
                <a:gd name="T6" fmla="*/ 292 w 1391"/>
                <a:gd name="T7" fmla="*/ 303 h 516"/>
                <a:gd name="T8" fmla="*/ 363 w 1391"/>
                <a:gd name="T9" fmla="*/ 272 h 516"/>
                <a:gd name="T10" fmla="*/ 621 w 1391"/>
                <a:gd name="T11" fmla="*/ 516 h 516"/>
                <a:gd name="T12" fmla="*/ 877 w 1391"/>
                <a:gd name="T13" fmla="*/ 283 h 516"/>
                <a:gd name="T14" fmla="*/ 1025 w 1391"/>
                <a:gd name="T15" fmla="*/ 361 h 516"/>
                <a:gd name="T16" fmla="*/ 1203 w 1391"/>
                <a:gd name="T17" fmla="*/ 182 h 516"/>
                <a:gd name="T18" fmla="*/ 1197 w 1391"/>
                <a:gd name="T19" fmla="*/ 133 h 516"/>
                <a:gd name="T20" fmla="*/ 1258 w 1391"/>
                <a:gd name="T21" fmla="*/ 133 h 516"/>
                <a:gd name="T22" fmla="*/ 1391 w 1391"/>
                <a:gd name="T23" fmla="*/ 0 h 516"/>
                <a:gd name="T24" fmla="*/ 0 w 1391"/>
                <a:gd name="T25" fmla="*/ 0 h 516"/>
                <a:gd name="T26" fmla="*/ 133 w 1391"/>
                <a:gd name="T27" fmla="*/ 13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1" h="516">
                  <a:moveTo>
                    <a:pt x="133" y="133"/>
                  </a:moveTo>
                  <a:cubicBezTo>
                    <a:pt x="223" y="133"/>
                    <a:pt x="223" y="133"/>
                    <a:pt x="223" y="133"/>
                  </a:cubicBezTo>
                  <a:cubicBezTo>
                    <a:pt x="205" y="151"/>
                    <a:pt x="193" y="176"/>
                    <a:pt x="193" y="204"/>
                  </a:cubicBezTo>
                  <a:cubicBezTo>
                    <a:pt x="193" y="259"/>
                    <a:pt x="238" y="303"/>
                    <a:pt x="292" y="303"/>
                  </a:cubicBezTo>
                  <a:cubicBezTo>
                    <a:pt x="320" y="303"/>
                    <a:pt x="346" y="291"/>
                    <a:pt x="363" y="272"/>
                  </a:cubicBezTo>
                  <a:cubicBezTo>
                    <a:pt x="371" y="408"/>
                    <a:pt x="483" y="516"/>
                    <a:pt x="621" y="516"/>
                  </a:cubicBezTo>
                  <a:cubicBezTo>
                    <a:pt x="755" y="516"/>
                    <a:pt x="865" y="414"/>
                    <a:pt x="877" y="283"/>
                  </a:cubicBezTo>
                  <a:cubicBezTo>
                    <a:pt x="910" y="330"/>
                    <a:pt x="964" y="361"/>
                    <a:pt x="1025" y="361"/>
                  </a:cubicBezTo>
                  <a:cubicBezTo>
                    <a:pt x="1123" y="361"/>
                    <a:pt x="1203" y="281"/>
                    <a:pt x="1203" y="182"/>
                  </a:cubicBezTo>
                  <a:cubicBezTo>
                    <a:pt x="1203" y="165"/>
                    <a:pt x="1201" y="149"/>
                    <a:pt x="1197" y="133"/>
                  </a:cubicBezTo>
                  <a:cubicBezTo>
                    <a:pt x="1258" y="133"/>
                    <a:pt x="1258" y="133"/>
                    <a:pt x="1258" y="133"/>
                  </a:cubicBezTo>
                  <a:cubicBezTo>
                    <a:pt x="1332" y="133"/>
                    <a:pt x="1391" y="73"/>
                    <a:pt x="1391" y="0"/>
                  </a:cubicBezTo>
                  <a:cubicBezTo>
                    <a:pt x="0" y="0"/>
                    <a:pt x="0" y="0"/>
                    <a:pt x="0" y="0"/>
                  </a:cubicBezTo>
                  <a:cubicBezTo>
                    <a:pt x="0" y="73"/>
                    <a:pt x="60" y="133"/>
                    <a:pt x="133" y="133"/>
                  </a:cubicBezTo>
                  <a:close/>
                </a:path>
              </a:pathLst>
            </a:custGeom>
            <a:solidFill>
              <a:srgbClr val="340C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7">
              <a:extLst>
                <a:ext uri="{FF2B5EF4-FFF2-40B4-BE49-F238E27FC236}">
                  <a16:creationId xmlns:a16="http://schemas.microsoft.com/office/drawing/2014/main" id="{096C6D9E-F373-41EE-852C-AF2E80CBA4F3}"/>
                </a:ext>
              </a:extLst>
            </p:cNvPr>
            <p:cNvSpPr>
              <a:spLocks/>
            </p:cNvSpPr>
            <p:nvPr userDrawn="1"/>
          </p:nvSpPr>
          <p:spPr bwMode="auto">
            <a:xfrm>
              <a:off x="4768850" y="3268663"/>
              <a:ext cx="4184650" cy="1514475"/>
            </a:xfrm>
            <a:custGeom>
              <a:avLst/>
              <a:gdLst>
                <a:gd name="T0" fmla="*/ 133 w 1391"/>
                <a:gd name="T1" fmla="*/ 133 h 516"/>
                <a:gd name="T2" fmla="*/ 222 w 1391"/>
                <a:gd name="T3" fmla="*/ 133 h 516"/>
                <a:gd name="T4" fmla="*/ 193 w 1391"/>
                <a:gd name="T5" fmla="*/ 204 h 516"/>
                <a:gd name="T6" fmla="*/ 291 w 1391"/>
                <a:gd name="T7" fmla="*/ 303 h 516"/>
                <a:gd name="T8" fmla="*/ 363 w 1391"/>
                <a:gd name="T9" fmla="*/ 272 h 516"/>
                <a:gd name="T10" fmla="*/ 620 w 1391"/>
                <a:gd name="T11" fmla="*/ 516 h 516"/>
                <a:gd name="T12" fmla="*/ 877 w 1391"/>
                <a:gd name="T13" fmla="*/ 283 h 516"/>
                <a:gd name="T14" fmla="*/ 1024 w 1391"/>
                <a:gd name="T15" fmla="*/ 361 h 516"/>
                <a:gd name="T16" fmla="*/ 1203 w 1391"/>
                <a:gd name="T17" fmla="*/ 182 h 516"/>
                <a:gd name="T18" fmla="*/ 1196 w 1391"/>
                <a:gd name="T19" fmla="*/ 133 h 516"/>
                <a:gd name="T20" fmla="*/ 1258 w 1391"/>
                <a:gd name="T21" fmla="*/ 133 h 516"/>
                <a:gd name="T22" fmla="*/ 1391 w 1391"/>
                <a:gd name="T23" fmla="*/ 0 h 516"/>
                <a:gd name="T24" fmla="*/ 0 w 1391"/>
                <a:gd name="T25" fmla="*/ 0 h 516"/>
                <a:gd name="T26" fmla="*/ 133 w 1391"/>
                <a:gd name="T27" fmla="*/ 13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1" h="516">
                  <a:moveTo>
                    <a:pt x="133" y="133"/>
                  </a:moveTo>
                  <a:cubicBezTo>
                    <a:pt x="222" y="133"/>
                    <a:pt x="222" y="133"/>
                    <a:pt x="222" y="133"/>
                  </a:cubicBezTo>
                  <a:cubicBezTo>
                    <a:pt x="204" y="151"/>
                    <a:pt x="193" y="176"/>
                    <a:pt x="193" y="204"/>
                  </a:cubicBezTo>
                  <a:cubicBezTo>
                    <a:pt x="193" y="259"/>
                    <a:pt x="237" y="303"/>
                    <a:pt x="291" y="303"/>
                  </a:cubicBezTo>
                  <a:cubicBezTo>
                    <a:pt x="319" y="303"/>
                    <a:pt x="345" y="291"/>
                    <a:pt x="363" y="272"/>
                  </a:cubicBezTo>
                  <a:cubicBezTo>
                    <a:pt x="370" y="408"/>
                    <a:pt x="483" y="516"/>
                    <a:pt x="620" y="516"/>
                  </a:cubicBezTo>
                  <a:cubicBezTo>
                    <a:pt x="754" y="516"/>
                    <a:pt x="864" y="414"/>
                    <a:pt x="877" y="283"/>
                  </a:cubicBezTo>
                  <a:cubicBezTo>
                    <a:pt x="909" y="330"/>
                    <a:pt x="963" y="361"/>
                    <a:pt x="1024" y="361"/>
                  </a:cubicBezTo>
                  <a:cubicBezTo>
                    <a:pt x="1123" y="361"/>
                    <a:pt x="1203" y="281"/>
                    <a:pt x="1203" y="182"/>
                  </a:cubicBezTo>
                  <a:cubicBezTo>
                    <a:pt x="1203" y="165"/>
                    <a:pt x="1200" y="149"/>
                    <a:pt x="1196" y="133"/>
                  </a:cubicBezTo>
                  <a:cubicBezTo>
                    <a:pt x="1258" y="133"/>
                    <a:pt x="1258" y="133"/>
                    <a:pt x="1258" y="133"/>
                  </a:cubicBezTo>
                  <a:cubicBezTo>
                    <a:pt x="1331" y="133"/>
                    <a:pt x="1391" y="73"/>
                    <a:pt x="1391" y="0"/>
                  </a:cubicBezTo>
                  <a:cubicBezTo>
                    <a:pt x="0" y="0"/>
                    <a:pt x="0" y="0"/>
                    <a:pt x="0" y="0"/>
                  </a:cubicBezTo>
                  <a:cubicBezTo>
                    <a:pt x="0" y="73"/>
                    <a:pt x="59" y="133"/>
                    <a:pt x="133" y="133"/>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8">
              <a:extLst>
                <a:ext uri="{FF2B5EF4-FFF2-40B4-BE49-F238E27FC236}">
                  <a16:creationId xmlns:a16="http://schemas.microsoft.com/office/drawing/2014/main" id="{4C958813-1B80-4A67-89C3-53B3BE9C996C}"/>
                </a:ext>
              </a:extLst>
            </p:cNvPr>
            <p:cNvSpPr>
              <a:spLocks/>
            </p:cNvSpPr>
            <p:nvPr userDrawn="1"/>
          </p:nvSpPr>
          <p:spPr bwMode="auto">
            <a:xfrm>
              <a:off x="5678488" y="3268663"/>
              <a:ext cx="3275012" cy="1366838"/>
            </a:xfrm>
            <a:custGeom>
              <a:avLst/>
              <a:gdLst>
                <a:gd name="T0" fmla="*/ 575 w 1089"/>
                <a:gd name="T1" fmla="*/ 283 h 466"/>
                <a:gd name="T2" fmla="*/ 722 w 1089"/>
                <a:gd name="T3" fmla="*/ 361 h 466"/>
                <a:gd name="T4" fmla="*/ 901 w 1089"/>
                <a:gd name="T5" fmla="*/ 182 h 466"/>
                <a:gd name="T6" fmla="*/ 894 w 1089"/>
                <a:gd name="T7" fmla="*/ 133 h 466"/>
                <a:gd name="T8" fmla="*/ 956 w 1089"/>
                <a:gd name="T9" fmla="*/ 133 h 466"/>
                <a:gd name="T10" fmla="*/ 1089 w 1089"/>
                <a:gd name="T11" fmla="*/ 0 h 466"/>
                <a:gd name="T12" fmla="*/ 0 w 1089"/>
                <a:gd name="T13" fmla="*/ 0 h 466"/>
                <a:gd name="T14" fmla="*/ 0 w 1089"/>
                <a:gd name="T15" fmla="*/ 0 h 466"/>
                <a:gd name="T16" fmla="*/ 183 w 1089"/>
                <a:gd name="T17" fmla="*/ 183 h 466"/>
                <a:gd name="T18" fmla="*/ 239 w 1089"/>
                <a:gd name="T19" fmla="*/ 183 h 466"/>
                <a:gd name="T20" fmla="*/ 227 w 1089"/>
                <a:gd name="T21" fmla="*/ 240 h 466"/>
                <a:gd name="T22" fmla="*/ 370 w 1089"/>
                <a:gd name="T23" fmla="*/ 382 h 466"/>
                <a:gd name="T24" fmla="*/ 433 w 1089"/>
                <a:gd name="T25" fmla="*/ 368 h 466"/>
                <a:gd name="T26" fmla="*/ 470 w 1089"/>
                <a:gd name="T27" fmla="*/ 466 h 466"/>
                <a:gd name="T28" fmla="*/ 575 w 1089"/>
                <a:gd name="T29" fmla="*/ 28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466">
                  <a:moveTo>
                    <a:pt x="575" y="283"/>
                  </a:moveTo>
                  <a:cubicBezTo>
                    <a:pt x="607" y="330"/>
                    <a:pt x="661" y="361"/>
                    <a:pt x="722" y="361"/>
                  </a:cubicBezTo>
                  <a:cubicBezTo>
                    <a:pt x="821" y="361"/>
                    <a:pt x="901" y="281"/>
                    <a:pt x="901" y="182"/>
                  </a:cubicBezTo>
                  <a:cubicBezTo>
                    <a:pt x="901" y="165"/>
                    <a:pt x="898" y="149"/>
                    <a:pt x="894" y="133"/>
                  </a:cubicBezTo>
                  <a:cubicBezTo>
                    <a:pt x="956" y="133"/>
                    <a:pt x="956" y="133"/>
                    <a:pt x="956" y="133"/>
                  </a:cubicBezTo>
                  <a:cubicBezTo>
                    <a:pt x="1029" y="133"/>
                    <a:pt x="1089" y="73"/>
                    <a:pt x="1089" y="0"/>
                  </a:cubicBezTo>
                  <a:cubicBezTo>
                    <a:pt x="0" y="0"/>
                    <a:pt x="0" y="0"/>
                    <a:pt x="0" y="0"/>
                  </a:cubicBezTo>
                  <a:cubicBezTo>
                    <a:pt x="0" y="0"/>
                    <a:pt x="0" y="0"/>
                    <a:pt x="0" y="0"/>
                  </a:cubicBezTo>
                  <a:cubicBezTo>
                    <a:pt x="0" y="101"/>
                    <a:pt x="83" y="183"/>
                    <a:pt x="183" y="183"/>
                  </a:cubicBezTo>
                  <a:cubicBezTo>
                    <a:pt x="239" y="183"/>
                    <a:pt x="239" y="183"/>
                    <a:pt x="239" y="183"/>
                  </a:cubicBezTo>
                  <a:cubicBezTo>
                    <a:pt x="231" y="201"/>
                    <a:pt x="227" y="220"/>
                    <a:pt x="227" y="240"/>
                  </a:cubicBezTo>
                  <a:cubicBezTo>
                    <a:pt x="227" y="318"/>
                    <a:pt x="291" y="382"/>
                    <a:pt x="370" y="382"/>
                  </a:cubicBezTo>
                  <a:cubicBezTo>
                    <a:pt x="392" y="382"/>
                    <a:pt x="414" y="377"/>
                    <a:pt x="433" y="368"/>
                  </a:cubicBezTo>
                  <a:cubicBezTo>
                    <a:pt x="440" y="403"/>
                    <a:pt x="453" y="436"/>
                    <a:pt x="470" y="466"/>
                  </a:cubicBezTo>
                  <a:cubicBezTo>
                    <a:pt x="528" y="424"/>
                    <a:pt x="567" y="358"/>
                    <a:pt x="575" y="283"/>
                  </a:cubicBez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9">
              <a:extLst>
                <a:ext uri="{FF2B5EF4-FFF2-40B4-BE49-F238E27FC236}">
                  <a16:creationId xmlns:a16="http://schemas.microsoft.com/office/drawing/2014/main" id="{B8F41297-6247-4F95-8FEE-FAC1561B01CA}"/>
                </a:ext>
              </a:extLst>
            </p:cNvPr>
            <p:cNvSpPr>
              <a:spLocks/>
            </p:cNvSpPr>
            <p:nvPr userDrawn="1"/>
          </p:nvSpPr>
          <p:spPr bwMode="auto">
            <a:xfrm>
              <a:off x="9236075" y="3268663"/>
              <a:ext cx="2959100" cy="1131888"/>
            </a:xfrm>
            <a:custGeom>
              <a:avLst/>
              <a:gdLst>
                <a:gd name="T0" fmla="*/ 885 w 984"/>
                <a:gd name="T1" fmla="*/ 98 h 386"/>
                <a:gd name="T2" fmla="*/ 856 w 984"/>
                <a:gd name="T3" fmla="*/ 98 h 386"/>
                <a:gd name="T4" fmla="*/ 866 w 984"/>
                <a:gd name="T5" fmla="*/ 142 h 386"/>
                <a:gd name="T6" fmla="*/ 756 w 984"/>
                <a:gd name="T7" fmla="*/ 252 h 386"/>
                <a:gd name="T8" fmla="*/ 734 w 984"/>
                <a:gd name="T9" fmla="*/ 250 h 386"/>
                <a:gd name="T10" fmla="*/ 552 w 984"/>
                <a:gd name="T11" fmla="*/ 386 h 386"/>
                <a:gd name="T12" fmla="*/ 378 w 984"/>
                <a:gd name="T13" fmla="*/ 272 h 386"/>
                <a:gd name="T14" fmla="*/ 278 w 984"/>
                <a:gd name="T15" fmla="*/ 312 h 386"/>
                <a:gd name="T16" fmla="*/ 134 w 984"/>
                <a:gd name="T17" fmla="*/ 167 h 386"/>
                <a:gd name="T18" fmla="*/ 152 w 984"/>
                <a:gd name="T19" fmla="*/ 98 h 386"/>
                <a:gd name="T20" fmla="*/ 100 w 984"/>
                <a:gd name="T21" fmla="*/ 98 h 386"/>
                <a:gd name="T22" fmla="*/ 0 w 984"/>
                <a:gd name="T23" fmla="*/ 0 h 386"/>
                <a:gd name="T24" fmla="*/ 984 w 984"/>
                <a:gd name="T25" fmla="*/ 0 h 386"/>
                <a:gd name="T26" fmla="*/ 885 w 984"/>
                <a:gd name="T27" fmla="*/ 9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4" h="386">
                  <a:moveTo>
                    <a:pt x="885" y="98"/>
                  </a:moveTo>
                  <a:cubicBezTo>
                    <a:pt x="856" y="98"/>
                    <a:pt x="856" y="98"/>
                    <a:pt x="856" y="98"/>
                  </a:cubicBezTo>
                  <a:cubicBezTo>
                    <a:pt x="862" y="111"/>
                    <a:pt x="866" y="126"/>
                    <a:pt x="866" y="142"/>
                  </a:cubicBezTo>
                  <a:cubicBezTo>
                    <a:pt x="866" y="203"/>
                    <a:pt x="817" y="252"/>
                    <a:pt x="756" y="252"/>
                  </a:cubicBezTo>
                  <a:cubicBezTo>
                    <a:pt x="749" y="252"/>
                    <a:pt x="741" y="251"/>
                    <a:pt x="734" y="250"/>
                  </a:cubicBezTo>
                  <a:cubicBezTo>
                    <a:pt x="711" y="329"/>
                    <a:pt x="638" y="386"/>
                    <a:pt x="552" y="386"/>
                  </a:cubicBezTo>
                  <a:cubicBezTo>
                    <a:pt x="474" y="386"/>
                    <a:pt x="407" y="339"/>
                    <a:pt x="378" y="272"/>
                  </a:cubicBezTo>
                  <a:cubicBezTo>
                    <a:pt x="352" y="296"/>
                    <a:pt x="317" y="312"/>
                    <a:pt x="278" y="312"/>
                  </a:cubicBezTo>
                  <a:cubicBezTo>
                    <a:pt x="199" y="312"/>
                    <a:pt x="134" y="247"/>
                    <a:pt x="134" y="167"/>
                  </a:cubicBezTo>
                  <a:cubicBezTo>
                    <a:pt x="134" y="142"/>
                    <a:pt x="141" y="118"/>
                    <a:pt x="152" y="98"/>
                  </a:cubicBezTo>
                  <a:cubicBezTo>
                    <a:pt x="100" y="98"/>
                    <a:pt x="100" y="98"/>
                    <a:pt x="100" y="98"/>
                  </a:cubicBezTo>
                  <a:cubicBezTo>
                    <a:pt x="45" y="98"/>
                    <a:pt x="1" y="54"/>
                    <a:pt x="0" y="0"/>
                  </a:cubicBezTo>
                  <a:cubicBezTo>
                    <a:pt x="984" y="0"/>
                    <a:pt x="984" y="0"/>
                    <a:pt x="984" y="0"/>
                  </a:cubicBezTo>
                  <a:cubicBezTo>
                    <a:pt x="984" y="54"/>
                    <a:pt x="939" y="98"/>
                    <a:pt x="885" y="98"/>
                  </a:cubicBez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0">
              <a:extLst>
                <a:ext uri="{FF2B5EF4-FFF2-40B4-BE49-F238E27FC236}">
                  <a16:creationId xmlns:a16="http://schemas.microsoft.com/office/drawing/2014/main" id="{F73D86CE-B015-4946-B558-A69FFCD3DB02}"/>
                </a:ext>
              </a:extLst>
            </p:cNvPr>
            <p:cNvSpPr>
              <a:spLocks/>
            </p:cNvSpPr>
            <p:nvPr userDrawn="1"/>
          </p:nvSpPr>
          <p:spPr bwMode="auto">
            <a:xfrm>
              <a:off x="9236075" y="3268663"/>
              <a:ext cx="1566862" cy="915988"/>
            </a:xfrm>
            <a:custGeom>
              <a:avLst/>
              <a:gdLst>
                <a:gd name="T0" fmla="*/ 300 w 521"/>
                <a:gd name="T1" fmla="*/ 199 h 312"/>
                <a:gd name="T2" fmla="*/ 322 w 521"/>
                <a:gd name="T3" fmla="*/ 199 h 312"/>
                <a:gd name="T4" fmla="*/ 463 w 521"/>
                <a:gd name="T5" fmla="*/ 141 h 312"/>
                <a:gd name="T6" fmla="*/ 521 w 521"/>
                <a:gd name="T7" fmla="*/ 0 h 312"/>
                <a:gd name="T8" fmla="*/ 0 w 521"/>
                <a:gd name="T9" fmla="*/ 0 h 312"/>
                <a:gd name="T10" fmla="*/ 100 w 521"/>
                <a:gd name="T11" fmla="*/ 98 h 312"/>
                <a:gd name="T12" fmla="*/ 152 w 521"/>
                <a:gd name="T13" fmla="*/ 98 h 312"/>
                <a:gd name="T14" fmla="*/ 134 w 521"/>
                <a:gd name="T15" fmla="*/ 167 h 312"/>
                <a:gd name="T16" fmla="*/ 278 w 521"/>
                <a:gd name="T17" fmla="*/ 312 h 312"/>
                <a:gd name="T18" fmla="*/ 281 w 521"/>
                <a:gd name="T19" fmla="*/ 312 h 312"/>
                <a:gd name="T20" fmla="*/ 300 w 521"/>
                <a:gd name="T21" fmla="*/ 214 h 312"/>
                <a:gd name="T22" fmla="*/ 300 w 521"/>
                <a:gd name="T23" fmla="*/ 19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312">
                  <a:moveTo>
                    <a:pt x="300" y="199"/>
                  </a:moveTo>
                  <a:cubicBezTo>
                    <a:pt x="322" y="199"/>
                    <a:pt x="322" y="199"/>
                    <a:pt x="322" y="199"/>
                  </a:cubicBezTo>
                  <a:cubicBezTo>
                    <a:pt x="376" y="199"/>
                    <a:pt x="425" y="178"/>
                    <a:pt x="463" y="141"/>
                  </a:cubicBezTo>
                  <a:cubicBezTo>
                    <a:pt x="501" y="103"/>
                    <a:pt x="521" y="53"/>
                    <a:pt x="521" y="0"/>
                  </a:cubicBezTo>
                  <a:cubicBezTo>
                    <a:pt x="0" y="0"/>
                    <a:pt x="0" y="0"/>
                    <a:pt x="0" y="0"/>
                  </a:cubicBezTo>
                  <a:cubicBezTo>
                    <a:pt x="1" y="54"/>
                    <a:pt x="45" y="98"/>
                    <a:pt x="100" y="98"/>
                  </a:cubicBezTo>
                  <a:cubicBezTo>
                    <a:pt x="152" y="98"/>
                    <a:pt x="152" y="98"/>
                    <a:pt x="152" y="98"/>
                  </a:cubicBezTo>
                  <a:cubicBezTo>
                    <a:pt x="141" y="118"/>
                    <a:pt x="134" y="142"/>
                    <a:pt x="134" y="167"/>
                  </a:cubicBezTo>
                  <a:cubicBezTo>
                    <a:pt x="134" y="247"/>
                    <a:pt x="199" y="312"/>
                    <a:pt x="278" y="312"/>
                  </a:cubicBezTo>
                  <a:cubicBezTo>
                    <a:pt x="279" y="312"/>
                    <a:pt x="280" y="312"/>
                    <a:pt x="281" y="312"/>
                  </a:cubicBezTo>
                  <a:cubicBezTo>
                    <a:pt x="294" y="281"/>
                    <a:pt x="300" y="248"/>
                    <a:pt x="300" y="214"/>
                  </a:cubicBezTo>
                  <a:cubicBezTo>
                    <a:pt x="300" y="209"/>
                    <a:pt x="300" y="204"/>
                    <a:pt x="300" y="199"/>
                  </a:cubicBezTo>
                  <a:close/>
                </a:path>
              </a:pathLst>
            </a:custGeom>
            <a:solidFill>
              <a:srgbClr val="155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41">
              <a:extLst>
                <a:ext uri="{FF2B5EF4-FFF2-40B4-BE49-F238E27FC236}">
                  <a16:creationId xmlns:a16="http://schemas.microsoft.com/office/drawing/2014/main" id="{4199D20B-06C9-4C32-B6A1-F4DA72294DF2}"/>
                </a:ext>
              </a:extLst>
            </p:cNvPr>
            <p:cNvSpPr>
              <a:spLocks/>
            </p:cNvSpPr>
            <p:nvPr userDrawn="1"/>
          </p:nvSpPr>
          <p:spPr bwMode="auto">
            <a:xfrm>
              <a:off x="5759450" y="3268663"/>
              <a:ext cx="4916487" cy="1778000"/>
            </a:xfrm>
            <a:custGeom>
              <a:avLst/>
              <a:gdLst>
                <a:gd name="T0" fmla="*/ 156 w 1635"/>
                <a:gd name="T1" fmla="*/ 156 h 606"/>
                <a:gd name="T2" fmla="*/ 262 w 1635"/>
                <a:gd name="T3" fmla="*/ 156 h 606"/>
                <a:gd name="T4" fmla="*/ 227 w 1635"/>
                <a:gd name="T5" fmla="*/ 240 h 606"/>
                <a:gd name="T6" fmla="*/ 343 w 1635"/>
                <a:gd name="T7" fmla="*/ 356 h 606"/>
                <a:gd name="T8" fmla="*/ 427 w 1635"/>
                <a:gd name="T9" fmla="*/ 320 h 606"/>
                <a:gd name="T10" fmla="*/ 729 w 1635"/>
                <a:gd name="T11" fmla="*/ 606 h 606"/>
                <a:gd name="T12" fmla="*/ 1031 w 1635"/>
                <a:gd name="T13" fmla="*/ 333 h 606"/>
                <a:gd name="T14" fmla="*/ 1204 w 1635"/>
                <a:gd name="T15" fmla="*/ 424 h 606"/>
                <a:gd name="T16" fmla="*/ 1414 w 1635"/>
                <a:gd name="T17" fmla="*/ 214 h 606"/>
                <a:gd name="T18" fmla="*/ 1406 w 1635"/>
                <a:gd name="T19" fmla="*/ 156 h 606"/>
                <a:gd name="T20" fmla="*/ 1478 w 1635"/>
                <a:gd name="T21" fmla="*/ 156 h 606"/>
                <a:gd name="T22" fmla="*/ 1635 w 1635"/>
                <a:gd name="T23" fmla="*/ 0 h 606"/>
                <a:gd name="T24" fmla="*/ 0 w 1635"/>
                <a:gd name="T25" fmla="*/ 0 h 606"/>
                <a:gd name="T26" fmla="*/ 156 w 1635"/>
                <a:gd name="T27" fmla="*/ 15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5" h="606">
                  <a:moveTo>
                    <a:pt x="156" y="156"/>
                  </a:moveTo>
                  <a:cubicBezTo>
                    <a:pt x="262" y="156"/>
                    <a:pt x="262" y="156"/>
                    <a:pt x="262" y="156"/>
                  </a:cubicBezTo>
                  <a:cubicBezTo>
                    <a:pt x="240" y="177"/>
                    <a:pt x="227" y="207"/>
                    <a:pt x="227" y="240"/>
                  </a:cubicBezTo>
                  <a:cubicBezTo>
                    <a:pt x="227" y="304"/>
                    <a:pt x="279" y="356"/>
                    <a:pt x="343" y="356"/>
                  </a:cubicBezTo>
                  <a:cubicBezTo>
                    <a:pt x="376" y="356"/>
                    <a:pt x="406" y="342"/>
                    <a:pt x="427" y="320"/>
                  </a:cubicBezTo>
                  <a:cubicBezTo>
                    <a:pt x="436" y="480"/>
                    <a:pt x="568" y="606"/>
                    <a:pt x="729" y="606"/>
                  </a:cubicBezTo>
                  <a:cubicBezTo>
                    <a:pt x="887" y="606"/>
                    <a:pt x="1016" y="486"/>
                    <a:pt x="1031" y="333"/>
                  </a:cubicBezTo>
                  <a:cubicBezTo>
                    <a:pt x="1069" y="388"/>
                    <a:pt x="1132" y="424"/>
                    <a:pt x="1204" y="424"/>
                  </a:cubicBezTo>
                  <a:cubicBezTo>
                    <a:pt x="1320" y="424"/>
                    <a:pt x="1414" y="330"/>
                    <a:pt x="1414" y="214"/>
                  </a:cubicBezTo>
                  <a:cubicBezTo>
                    <a:pt x="1414" y="194"/>
                    <a:pt x="1411" y="175"/>
                    <a:pt x="1406" y="156"/>
                  </a:cubicBezTo>
                  <a:cubicBezTo>
                    <a:pt x="1478" y="156"/>
                    <a:pt x="1478" y="156"/>
                    <a:pt x="1478" y="156"/>
                  </a:cubicBezTo>
                  <a:cubicBezTo>
                    <a:pt x="1565" y="156"/>
                    <a:pt x="1635" y="86"/>
                    <a:pt x="1635" y="0"/>
                  </a:cubicBezTo>
                  <a:cubicBezTo>
                    <a:pt x="0" y="0"/>
                    <a:pt x="0" y="0"/>
                    <a:pt x="0" y="0"/>
                  </a:cubicBezTo>
                  <a:cubicBezTo>
                    <a:pt x="0" y="86"/>
                    <a:pt x="70" y="156"/>
                    <a:pt x="156" y="156"/>
                  </a:cubicBezTo>
                  <a:close/>
                </a:path>
              </a:pathLst>
            </a:custGeom>
            <a:solidFill>
              <a:srgbClr val="43B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2">
              <a:extLst>
                <a:ext uri="{FF2B5EF4-FFF2-40B4-BE49-F238E27FC236}">
                  <a16:creationId xmlns:a16="http://schemas.microsoft.com/office/drawing/2014/main" id="{27B839FA-1B80-4BE7-A5BD-796A3D3E6A9F}"/>
                </a:ext>
              </a:extLst>
            </p:cNvPr>
            <p:cNvSpPr>
              <a:spLocks noChangeArrowheads="1"/>
            </p:cNvSpPr>
            <p:nvPr userDrawn="1"/>
          </p:nvSpPr>
          <p:spPr bwMode="auto">
            <a:xfrm>
              <a:off x="928052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43">
              <a:extLst>
                <a:ext uri="{FF2B5EF4-FFF2-40B4-BE49-F238E27FC236}">
                  <a16:creationId xmlns:a16="http://schemas.microsoft.com/office/drawing/2014/main" id="{F6CD54BE-86C3-4CF7-AAD3-A52A407FC972}"/>
                </a:ext>
              </a:extLst>
            </p:cNvPr>
            <p:cNvSpPr>
              <a:spLocks noChangeArrowheads="1"/>
            </p:cNvSpPr>
            <p:nvPr userDrawn="1"/>
          </p:nvSpPr>
          <p:spPr bwMode="auto">
            <a:xfrm>
              <a:off x="922337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4">
              <a:extLst>
                <a:ext uri="{FF2B5EF4-FFF2-40B4-BE49-F238E27FC236}">
                  <a16:creationId xmlns:a16="http://schemas.microsoft.com/office/drawing/2014/main" id="{85F393E2-0BEF-4919-AA82-9C91A32633B9}"/>
                </a:ext>
              </a:extLst>
            </p:cNvPr>
            <p:cNvSpPr>
              <a:spLocks noChangeArrowheads="1"/>
            </p:cNvSpPr>
            <p:nvPr userDrawn="1"/>
          </p:nvSpPr>
          <p:spPr bwMode="auto">
            <a:xfrm>
              <a:off x="9169400"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45">
              <a:extLst>
                <a:ext uri="{FF2B5EF4-FFF2-40B4-BE49-F238E27FC236}">
                  <a16:creationId xmlns:a16="http://schemas.microsoft.com/office/drawing/2014/main" id="{59FD2499-FA2F-46B0-8A86-9F2795F63C6D}"/>
                </a:ext>
              </a:extLst>
            </p:cNvPr>
            <p:cNvSpPr>
              <a:spLocks noChangeArrowheads="1"/>
            </p:cNvSpPr>
            <p:nvPr userDrawn="1"/>
          </p:nvSpPr>
          <p:spPr bwMode="auto">
            <a:xfrm>
              <a:off x="9112250"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6">
              <a:extLst>
                <a:ext uri="{FF2B5EF4-FFF2-40B4-BE49-F238E27FC236}">
                  <a16:creationId xmlns:a16="http://schemas.microsoft.com/office/drawing/2014/main" id="{CE1AFDEE-9B4C-434C-84B8-A03F655E2306}"/>
                </a:ext>
              </a:extLst>
            </p:cNvPr>
            <p:cNvSpPr>
              <a:spLocks noChangeArrowheads="1"/>
            </p:cNvSpPr>
            <p:nvPr userDrawn="1"/>
          </p:nvSpPr>
          <p:spPr bwMode="auto">
            <a:xfrm>
              <a:off x="9499600"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7">
              <a:extLst>
                <a:ext uri="{FF2B5EF4-FFF2-40B4-BE49-F238E27FC236}">
                  <a16:creationId xmlns:a16="http://schemas.microsoft.com/office/drawing/2014/main" id="{DD727814-7F3D-4E93-9976-3F5D723CCA85}"/>
                </a:ext>
              </a:extLst>
            </p:cNvPr>
            <p:cNvSpPr>
              <a:spLocks noChangeArrowheads="1"/>
            </p:cNvSpPr>
            <p:nvPr userDrawn="1"/>
          </p:nvSpPr>
          <p:spPr bwMode="auto">
            <a:xfrm>
              <a:off x="9442450" y="781050"/>
              <a:ext cx="30162"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8">
              <a:extLst>
                <a:ext uri="{FF2B5EF4-FFF2-40B4-BE49-F238E27FC236}">
                  <a16:creationId xmlns:a16="http://schemas.microsoft.com/office/drawing/2014/main" id="{7C24BB5D-D742-462B-8AF2-C78DC54F741A}"/>
                </a:ext>
              </a:extLst>
            </p:cNvPr>
            <p:cNvSpPr>
              <a:spLocks noChangeArrowheads="1"/>
            </p:cNvSpPr>
            <p:nvPr userDrawn="1"/>
          </p:nvSpPr>
          <p:spPr bwMode="auto">
            <a:xfrm>
              <a:off x="938847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9">
              <a:extLst>
                <a:ext uri="{FF2B5EF4-FFF2-40B4-BE49-F238E27FC236}">
                  <a16:creationId xmlns:a16="http://schemas.microsoft.com/office/drawing/2014/main" id="{47674601-8369-4ADD-BEAB-30BD4B8955A9}"/>
                </a:ext>
              </a:extLst>
            </p:cNvPr>
            <p:cNvSpPr>
              <a:spLocks noChangeArrowheads="1"/>
            </p:cNvSpPr>
            <p:nvPr userDrawn="1"/>
          </p:nvSpPr>
          <p:spPr bwMode="auto">
            <a:xfrm>
              <a:off x="9331325" y="781050"/>
              <a:ext cx="30162"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50">
              <a:extLst>
                <a:ext uri="{FF2B5EF4-FFF2-40B4-BE49-F238E27FC236}">
                  <a16:creationId xmlns:a16="http://schemas.microsoft.com/office/drawing/2014/main" id="{0BEF27F7-94E8-402C-B9A9-B8C3CC8799B7}"/>
                </a:ext>
              </a:extLst>
            </p:cNvPr>
            <p:cNvSpPr>
              <a:spLocks noChangeArrowheads="1"/>
            </p:cNvSpPr>
            <p:nvPr userDrawn="1"/>
          </p:nvSpPr>
          <p:spPr bwMode="auto">
            <a:xfrm>
              <a:off x="905827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51">
              <a:extLst>
                <a:ext uri="{FF2B5EF4-FFF2-40B4-BE49-F238E27FC236}">
                  <a16:creationId xmlns:a16="http://schemas.microsoft.com/office/drawing/2014/main" id="{5ABA6E56-BFB3-4745-ABAA-E71930159A4E}"/>
                </a:ext>
              </a:extLst>
            </p:cNvPr>
            <p:cNvSpPr>
              <a:spLocks noChangeArrowheads="1"/>
            </p:cNvSpPr>
            <p:nvPr userDrawn="1"/>
          </p:nvSpPr>
          <p:spPr bwMode="auto">
            <a:xfrm>
              <a:off x="900112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52">
              <a:extLst>
                <a:ext uri="{FF2B5EF4-FFF2-40B4-BE49-F238E27FC236}">
                  <a16:creationId xmlns:a16="http://schemas.microsoft.com/office/drawing/2014/main" id="{9380D55E-17A1-4CFC-9E30-C1ED6674EEA6}"/>
                </a:ext>
              </a:extLst>
            </p:cNvPr>
            <p:cNvSpPr>
              <a:spLocks noChangeArrowheads="1"/>
            </p:cNvSpPr>
            <p:nvPr userDrawn="1"/>
          </p:nvSpPr>
          <p:spPr bwMode="auto">
            <a:xfrm>
              <a:off x="8943975" y="781050"/>
              <a:ext cx="26987" cy="2540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3">
              <a:extLst>
                <a:ext uri="{FF2B5EF4-FFF2-40B4-BE49-F238E27FC236}">
                  <a16:creationId xmlns:a16="http://schemas.microsoft.com/office/drawing/2014/main" id="{8C0ED61C-9B4E-4DF9-A8E4-198CBC0D5572}"/>
                </a:ext>
              </a:extLst>
            </p:cNvPr>
            <p:cNvSpPr>
              <a:spLocks/>
            </p:cNvSpPr>
            <p:nvPr userDrawn="1"/>
          </p:nvSpPr>
          <p:spPr bwMode="auto">
            <a:xfrm>
              <a:off x="8883650" y="781050"/>
              <a:ext cx="30162" cy="31750"/>
            </a:xfrm>
            <a:custGeom>
              <a:avLst/>
              <a:gdLst>
                <a:gd name="T0" fmla="*/ 1 w 10"/>
                <a:gd name="T1" fmla="*/ 11 h 11"/>
                <a:gd name="T2" fmla="*/ 0 w 10"/>
                <a:gd name="T3" fmla="*/ 2 h 11"/>
                <a:gd name="T4" fmla="*/ 10 w 10"/>
                <a:gd name="T5" fmla="*/ 0 h 11"/>
                <a:gd name="T6" fmla="*/ 10 w 10"/>
                <a:gd name="T7" fmla="*/ 10 h 11"/>
                <a:gd name="T8" fmla="*/ 1 w 10"/>
                <a:gd name="T9" fmla="*/ 11 h 11"/>
              </a:gdLst>
              <a:ahLst/>
              <a:cxnLst>
                <a:cxn ang="0">
                  <a:pos x="T0" y="T1"/>
                </a:cxn>
                <a:cxn ang="0">
                  <a:pos x="T2" y="T3"/>
                </a:cxn>
                <a:cxn ang="0">
                  <a:pos x="T4" y="T5"/>
                </a:cxn>
                <a:cxn ang="0">
                  <a:pos x="T6" y="T7"/>
                </a:cxn>
                <a:cxn ang="0">
                  <a:pos x="T8" y="T9"/>
                </a:cxn>
              </a:cxnLst>
              <a:rect l="0" t="0" r="r" b="b"/>
              <a:pathLst>
                <a:path w="10" h="11">
                  <a:moveTo>
                    <a:pt x="1" y="11"/>
                  </a:moveTo>
                  <a:cubicBezTo>
                    <a:pt x="0" y="2"/>
                    <a:pt x="0" y="2"/>
                    <a:pt x="0" y="2"/>
                  </a:cubicBezTo>
                  <a:cubicBezTo>
                    <a:pt x="3" y="1"/>
                    <a:pt x="7" y="1"/>
                    <a:pt x="10" y="0"/>
                  </a:cubicBezTo>
                  <a:cubicBezTo>
                    <a:pt x="10" y="10"/>
                    <a:pt x="10" y="10"/>
                    <a:pt x="10" y="10"/>
                  </a:cubicBezTo>
                  <a:cubicBezTo>
                    <a:pt x="7" y="10"/>
                    <a:pt x="4" y="10"/>
                    <a:pt x="1" y="11"/>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4">
              <a:extLst>
                <a:ext uri="{FF2B5EF4-FFF2-40B4-BE49-F238E27FC236}">
                  <a16:creationId xmlns:a16="http://schemas.microsoft.com/office/drawing/2014/main" id="{120A1225-17AD-47A5-8E9D-4A1C6729BD2D}"/>
                </a:ext>
              </a:extLst>
            </p:cNvPr>
            <p:cNvSpPr>
              <a:spLocks/>
            </p:cNvSpPr>
            <p:nvPr userDrawn="1"/>
          </p:nvSpPr>
          <p:spPr bwMode="auto">
            <a:xfrm>
              <a:off x="8829675" y="795338"/>
              <a:ext cx="33337" cy="31750"/>
            </a:xfrm>
            <a:custGeom>
              <a:avLst/>
              <a:gdLst>
                <a:gd name="T0" fmla="*/ 2 w 11"/>
                <a:gd name="T1" fmla="*/ 11 h 11"/>
                <a:gd name="T2" fmla="*/ 0 w 11"/>
                <a:gd name="T3" fmla="*/ 3 h 11"/>
                <a:gd name="T4" fmla="*/ 9 w 11"/>
                <a:gd name="T5" fmla="*/ 0 h 11"/>
                <a:gd name="T6" fmla="*/ 11 w 11"/>
                <a:gd name="T7" fmla="*/ 8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0" y="3"/>
                    <a:pt x="0" y="3"/>
                    <a:pt x="0" y="3"/>
                  </a:cubicBezTo>
                  <a:cubicBezTo>
                    <a:pt x="3" y="2"/>
                    <a:pt x="6" y="1"/>
                    <a:pt x="9" y="0"/>
                  </a:cubicBezTo>
                  <a:cubicBezTo>
                    <a:pt x="11" y="8"/>
                    <a:pt x="11" y="8"/>
                    <a:pt x="11" y="8"/>
                  </a:cubicBezTo>
                  <a:cubicBezTo>
                    <a:pt x="8" y="9"/>
                    <a:pt x="5" y="10"/>
                    <a:pt x="2" y="11"/>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5">
              <a:extLst>
                <a:ext uri="{FF2B5EF4-FFF2-40B4-BE49-F238E27FC236}">
                  <a16:creationId xmlns:a16="http://schemas.microsoft.com/office/drawing/2014/main" id="{F6CE338D-9FFD-4FDD-A47C-1E0B91ACC2E5}"/>
                </a:ext>
              </a:extLst>
            </p:cNvPr>
            <p:cNvSpPr>
              <a:spLocks/>
            </p:cNvSpPr>
            <p:nvPr userDrawn="1"/>
          </p:nvSpPr>
          <p:spPr bwMode="auto">
            <a:xfrm>
              <a:off x="8772525" y="819150"/>
              <a:ext cx="36512" cy="38100"/>
            </a:xfrm>
            <a:custGeom>
              <a:avLst/>
              <a:gdLst>
                <a:gd name="T0" fmla="*/ 4 w 12"/>
                <a:gd name="T1" fmla="*/ 13 h 13"/>
                <a:gd name="T2" fmla="*/ 0 w 12"/>
                <a:gd name="T3" fmla="*/ 5 h 13"/>
                <a:gd name="T4" fmla="*/ 9 w 12"/>
                <a:gd name="T5" fmla="*/ 0 h 13"/>
                <a:gd name="T6" fmla="*/ 12 w 12"/>
                <a:gd name="T7" fmla="*/ 8 h 13"/>
                <a:gd name="T8" fmla="*/ 4 w 12"/>
                <a:gd name="T9" fmla="*/ 13 h 13"/>
              </a:gdLst>
              <a:ahLst/>
              <a:cxnLst>
                <a:cxn ang="0">
                  <a:pos x="T0" y="T1"/>
                </a:cxn>
                <a:cxn ang="0">
                  <a:pos x="T2" y="T3"/>
                </a:cxn>
                <a:cxn ang="0">
                  <a:pos x="T4" y="T5"/>
                </a:cxn>
                <a:cxn ang="0">
                  <a:pos x="T6" y="T7"/>
                </a:cxn>
                <a:cxn ang="0">
                  <a:pos x="T8" y="T9"/>
                </a:cxn>
              </a:cxnLst>
              <a:rect l="0" t="0" r="r" b="b"/>
              <a:pathLst>
                <a:path w="12" h="13">
                  <a:moveTo>
                    <a:pt x="4" y="13"/>
                  </a:moveTo>
                  <a:cubicBezTo>
                    <a:pt x="0" y="5"/>
                    <a:pt x="0" y="5"/>
                    <a:pt x="0" y="5"/>
                  </a:cubicBezTo>
                  <a:cubicBezTo>
                    <a:pt x="3" y="3"/>
                    <a:pt x="6" y="1"/>
                    <a:pt x="9" y="0"/>
                  </a:cubicBezTo>
                  <a:cubicBezTo>
                    <a:pt x="12" y="8"/>
                    <a:pt x="12" y="8"/>
                    <a:pt x="12" y="8"/>
                  </a:cubicBezTo>
                  <a:cubicBezTo>
                    <a:pt x="9" y="9"/>
                    <a:pt x="7" y="11"/>
                    <a:pt x="4" y="13"/>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6">
              <a:extLst>
                <a:ext uri="{FF2B5EF4-FFF2-40B4-BE49-F238E27FC236}">
                  <a16:creationId xmlns:a16="http://schemas.microsoft.com/office/drawing/2014/main" id="{3953C102-B801-4C5C-85E8-7C488073FEC8}"/>
                </a:ext>
              </a:extLst>
            </p:cNvPr>
            <p:cNvSpPr>
              <a:spLocks/>
            </p:cNvSpPr>
            <p:nvPr userDrawn="1"/>
          </p:nvSpPr>
          <p:spPr bwMode="auto">
            <a:xfrm>
              <a:off x="8724900" y="850900"/>
              <a:ext cx="34925" cy="41275"/>
            </a:xfrm>
            <a:custGeom>
              <a:avLst/>
              <a:gdLst>
                <a:gd name="T0" fmla="*/ 5 w 12"/>
                <a:gd name="T1" fmla="*/ 14 h 14"/>
                <a:gd name="T2" fmla="*/ 0 w 12"/>
                <a:gd name="T3" fmla="*/ 7 h 14"/>
                <a:gd name="T4" fmla="*/ 8 w 12"/>
                <a:gd name="T5" fmla="*/ 0 h 14"/>
                <a:gd name="T6" fmla="*/ 12 w 12"/>
                <a:gd name="T7" fmla="*/ 8 h 14"/>
                <a:gd name="T8" fmla="*/ 5 w 12"/>
                <a:gd name="T9" fmla="*/ 14 h 14"/>
              </a:gdLst>
              <a:ahLst/>
              <a:cxnLst>
                <a:cxn ang="0">
                  <a:pos x="T0" y="T1"/>
                </a:cxn>
                <a:cxn ang="0">
                  <a:pos x="T2" y="T3"/>
                </a:cxn>
                <a:cxn ang="0">
                  <a:pos x="T4" y="T5"/>
                </a:cxn>
                <a:cxn ang="0">
                  <a:pos x="T6" y="T7"/>
                </a:cxn>
                <a:cxn ang="0">
                  <a:pos x="T8" y="T9"/>
                </a:cxn>
              </a:cxnLst>
              <a:rect l="0" t="0" r="r" b="b"/>
              <a:pathLst>
                <a:path w="12" h="14">
                  <a:moveTo>
                    <a:pt x="5" y="14"/>
                  </a:moveTo>
                  <a:cubicBezTo>
                    <a:pt x="0" y="7"/>
                    <a:pt x="0" y="7"/>
                    <a:pt x="0" y="7"/>
                  </a:cubicBezTo>
                  <a:cubicBezTo>
                    <a:pt x="3" y="4"/>
                    <a:pt x="5" y="2"/>
                    <a:pt x="8" y="0"/>
                  </a:cubicBezTo>
                  <a:cubicBezTo>
                    <a:pt x="12" y="8"/>
                    <a:pt x="12" y="8"/>
                    <a:pt x="12" y="8"/>
                  </a:cubicBezTo>
                  <a:cubicBezTo>
                    <a:pt x="10" y="9"/>
                    <a:pt x="7" y="12"/>
                    <a:pt x="5" y="14"/>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7">
              <a:extLst>
                <a:ext uri="{FF2B5EF4-FFF2-40B4-BE49-F238E27FC236}">
                  <a16:creationId xmlns:a16="http://schemas.microsoft.com/office/drawing/2014/main" id="{E4EC9F1B-3681-463D-A8B4-903CB2909B18}"/>
                </a:ext>
              </a:extLst>
            </p:cNvPr>
            <p:cNvSpPr>
              <a:spLocks/>
            </p:cNvSpPr>
            <p:nvPr userDrawn="1"/>
          </p:nvSpPr>
          <p:spPr bwMode="auto">
            <a:xfrm>
              <a:off x="8682038" y="895350"/>
              <a:ext cx="36512" cy="41275"/>
            </a:xfrm>
            <a:custGeom>
              <a:avLst/>
              <a:gdLst>
                <a:gd name="T0" fmla="*/ 6 w 12"/>
                <a:gd name="T1" fmla="*/ 14 h 14"/>
                <a:gd name="T2" fmla="*/ 0 w 12"/>
                <a:gd name="T3" fmla="*/ 8 h 14"/>
                <a:gd name="T4" fmla="*/ 7 w 12"/>
                <a:gd name="T5" fmla="*/ 0 h 14"/>
                <a:gd name="T6" fmla="*/ 12 w 12"/>
                <a:gd name="T7" fmla="*/ 6 h 14"/>
                <a:gd name="T8" fmla="*/ 6 w 12"/>
                <a:gd name="T9" fmla="*/ 14 h 14"/>
              </a:gdLst>
              <a:ahLst/>
              <a:cxnLst>
                <a:cxn ang="0">
                  <a:pos x="T0" y="T1"/>
                </a:cxn>
                <a:cxn ang="0">
                  <a:pos x="T2" y="T3"/>
                </a:cxn>
                <a:cxn ang="0">
                  <a:pos x="T4" y="T5"/>
                </a:cxn>
                <a:cxn ang="0">
                  <a:pos x="T6" y="T7"/>
                </a:cxn>
                <a:cxn ang="0">
                  <a:pos x="T8" y="T9"/>
                </a:cxn>
              </a:cxnLst>
              <a:rect l="0" t="0" r="r" b="b"/>
              <a:pathLst>
                <a:path w="12" h="14">
                  <a:moveTo>
                    <a:pt x="6" y="14"/>
                  </a:moveTo>
                  <a:cubicBezTo>
                    <a:pt x="0" y="8"/>
                    <a:pt x="0" y="8"/>
                    <a:pt x="0" y="8"/>
                  </a:cubicBezTo>
                  <a:cubicBezTo>
                    <a:pt x="2" y="5"/>
                    <a:pt x="5" y="2"/>
                    <a:pt x="7" y="0"/>
                  </a:cubicBezTo>
                  <a:cubicBezTo>
                    <a:pt x="12" y="6"/>
                    <a:pt x="12" y="6"/>
                    <a:pt x="12" y="6"/>
                  </a:cubicBezTo>
                  <a:cubicBezTo>
                    <a:pt x="10" y="9"/>
                    <a:pt x="8" y="11"/>
                    <a:pt x="6" y="14"/>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8">
              <a:extLst>
                <a:ext uri="{FF2B5EF4-FFF2-40B4-BE49-F238E27FC236}">
                  <a16:creationId xmlns:a16="http://schemas.microsoft.com/office/drawing/2014/main" id="{8C9CA68A-E8D6-4A3A-965C-BB367F6829AC}"/>
                </a:ext>
              </a:extLst>
            </p:cNvPr>
            <p:cNvSpPr>
              <a:spLocks/>
            </p:cNvSpPr>
            <p:nvPr userDrawn="1"/>
          </p:nvSpPr>
          <p:spPr bwMode="auto">
            <a:xfrm>
              <a:off x="8645525" y="947738"/>
              <a:ext cx="36512" cy="44450"/>
            </a:xfrm>
            <a:custGeom>
              <a:avLst/>
              <a:gdLst>
                <a:gd name="T0" fmla="*/ 7 w 12"/>
                <a:gd name="T1" fmla="*/ 15 h 15"/>
                <a:gd name="T2" fmla="*/ 0 w 12"/>
                <a:gd name="T3" fmla="*/ 10 h 15"/>
                <a:gd name="T4" fmla="*/ 6 w 12"/>
                <a:gd name="T5" fmla="*/ 0 h 15"/>
                <a:gd name="T6" fmla="*/ 12 w 12"/>
                <a:gd name="T7" fmla="*/ 6 h 15"/>
                <a:gd name="T8" fmla="*/ 7 w 12"/>
                <a:gd name="T9" fmla="*/ 15 h 15"/>
              </a:gdLst>
              <a:ahLst/>
              <a:cxnLst>
                <a:cxn ang="0">
                  <a:pos x="T0" y="T1"/>
                </a:cxn>
                <a:cxn ang="0">
                  <a:pos x="T2" y="T3"/>
                </a:cxn>
                <a:cxn ang="0">
                  <a:pos x="T4" y="T5"/>
                </a:cxn>
                <a:cxn ang="0">
                  <a:pos x="T6" y="T7"/>
                </a:cxn>
                <a:cxn ang="0">
                  <a:pos x="T8" y="T9"/>
                </a:cxn>
              </a:cxnLst>
              <a:rect l="0" t="0" r="r" b="b"/>
              <a:pathLst>
                <a:path w="12" h="15">
                  <a:moveTo>
                    <a:pt x="7" y="15"/>
                  </a:moveTo>
                  <a:cubicBezTo>
                    <a:pt x="0" y="10"/>
                    <a:pt x="0" y="10"/>
                    <a:pt x="0" y="10"/>
                  </a:cubicBezTo>
                  <a:cubicBezTo>
                    <a:pt x="2" y="7"/>
                    <a:pt x="4" y="3"/>
                    <a:pt x="6" y="0"/>
                  </a:cubicBezTo>
                  <a:cubicBezTo>
                    <a:pt x="12" y="6"/>
                    <a:pt x="12" y="6"/>
                    <a:pt x="12" y="6"/>
                  </a:cubicBezTo>
                  <a:cubicBezTo>
                    <a:pt x="10" y="9"/>
                    <a:pt x="8" y="12"/>
                    <a:pt x="7" y="15"/>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9">
              <a:extLst>
                <a:ext uri="{FF2B5EF4-FFF2-40B4-BE49-F238E27FC236}">
                  <a16:creationId xmlns:a16="http://schemas.microsoft.com/office/drawing/2014/main" id="{5FA9002D-0DBD-4DE0-AF5F-624BD8129742}"/>
                </a:ext>
              </a:extLst>
            </p:cNvPr>
            <p:cNvSpPr>
              <a:spLocks/>
            </p:cNvSpPr>
            <p:nvPr userDrawn="1"/>
          </p:nvSpPr>
          <p:spPr bwMode="auto">
            <a:xfrm>
              <a:off x="8621713" y="1012825"/>
              <a:ext cx="30162" cy="41275"/>
            </a:xfrm>
            <a:custGeom>
              <a:avLst/>
              <a:gdLst>
                <a:gd name="T0" fmla="*/ 7 w 10"/>
                <a:gd name="T1" fmla="*/ 14 h 14"/>
                <a:gd name="T2" fmla="*/ 0 w 10"/>
                <a:gd name="T3" fmla="*/ 10 h 14"/>
                <a:gd name="T4" fmla="*/ 4 w 10"/>
                <a:gd name="T5" fmla="*/ 0 h 14"/>
                <a:gd name="T6" fmla="*/ 10 w 10"/>
                <a:gd name="T7" fmla="*/ 4 h 14"/>
                <a:gd name="T8" fmla="*/ 7 w 10"/>
                <a:gd name="T9" fmla="*/ 14 h 14"/>
              </a:gdLst>
              <a:ahLst/>
              <a:cxnLst>
                <a:cxn ang="0">
                  <a:pos x="T0" y="T1"/>
                </a:cxn>
                <a:cxn ang="0">
                  <a:pos x="T2" y="T3"/>
                </a:cxn>
                <a:cxn ang="0">
                  <a:pos x="T4" y="T5"/>
                </a:cxn>
                <a:cxn ang="0">
                  <a:pos x="T6" y="T7"/>
                </a:cxn>
                <a:cxn ang="0">
                  <a:pos x="T8" y="T9"/>
                </a:cxn>
              </a:cxnLst>
              <a:rect l="0" t="0" r="r" b="b"/>
              <a:pathLst>
                <a:path w="10" h="14">
                  <a:moveTo>
                    <a:pt x="7" y="14"/>
                  </a:moveTo>
                  <a:cubicBezTo>
                    <a:pt x="0" y="10"/>
                    <a:pt x="0" y="10"/>
                    <a:pt x="0" y="10"/>
                  </a:cubicBezTo>
                  <a:cubicBezTo>
                    <a:pt x="1" y="7"/>
                    <a:pt x="2" y="3"/>
                    <a:pt x="4" y="0"/>
                  </a:cubicBezTo>
                  <a:cubicBezTo>
                    <a:pt x="10" y="4"/>
                    <a:pt x="10" y="4"/>
                    <a:pt x="10" y="4"/>
                  </a:cubicBezTo>
                  <a:cubicBezTo>
                    <a:pt x="9" y="7"/>
                    <a:pt x="8" y="11"/>
                    <a:pt x="7" y="14"/>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60">
              <a:extLst>
                <a:ext uri="{FF2B5EF4-FFF2-40B4-BE49-F238E27FC236}">
                  <a16:creationId xmlns:a16="http://schemas.microsoft.com/office/drawing/2014/main" id="{4EEBDEB1-C27F-4C73-B181-4CA846963F7C}"/>
                </a:ext>
              </a:extLst>
            </p:cNvPr>
            <p:cNvSpPr>
              <a:spLocks/>
            </p:cNvSpPr>
            <p:nvPr userDrawn="1"/>
          </p:nvSpPr>
          <p:spPr bwMode="auto">
            <a:xfrm>
              <a:off x="8607425" y="1076325"/>
              <a:ext cx="30162" cy="38100"/>
            </a:xfrm>
            <a:custGeom>
              <a:avLst/>
              <a:gdLst>
                <a:gd name="T0" fmla="*/ 7 w 10"/>
                <a:gd name="T1" fmla="*/ 13 h 13"/>
                <a:gd name="T2" fmla="*/ 0 w 10"/>
                <a:gd name="T3" fmla="*/ 11 h 13"/>
                <a:gd name="T4" fmla="*/ 2 w 10"/>
                <a:gd name="T5" fmla="*/ 0 h 13"/>
                <a:gd name="T6" fmla="*/ 10 w 10"/>
                <a:gd name="T7" fmla="*/ 3 h 13"/>
                <a:gd name="T8" fmla="*/ 7 w 10"/>
                <a:gd name="T9" fmla="*/ 13 h 13"/>
              </a:gdLst>
              <a:ahLst/>
              <a:cxnLst>
                <a:cxn ang="0">
                  <a:pos x="T0" y="T1"/>
                </a:cxn>
                <a:cxn ang="0">
                  <a:pos x="T2" y="T3"/>
                </a:cxn>
                <a:cxn ang="0">
                  <a:pos x="T4" y="T5"/>
                </a:cxn>
                <a:cxn ang="0">
                  <a:pos x="T6" y="T7"/>
                </a:cxn>
                <a:cxn ang="0">
                  <a:pos x="T8" y="T9"/>
                </a:cxn>
              </a:cxnLst>
              <a:rect l="0" t="0" r="r" b="b"/>
              <a:pathLst>
                <a:path w="10" h="13">
                  <a:moveTo>
                    <a:pt x="7" y="13"/>
                  </a:moveTo>
                  <a:cubicBezTo>
                    <a:pt x="0" y="11"/>
                    <a:pt x="0" y="11"/>
                    <a:pt x="0" y="11"/>
                  </a:cubicBezTo>
                  <a:cubicBezTo>
                    <a:pt x="0" y="7"/>
                    <a:pt x="1" y="3"/>
                    <a:pt x="2" y="0"/>
                  </a:cubicBezTo>
                  <a:cubicBezTo>
                    <a:pt x="10" y="3"/>
                    <a:pt x="10" y="3"/>
                    <a:pt x="10" y="3"/>
                  </a:cubicBezTo>
                  <a:cubicBezTo>
                    <a:pt x="9" y="6"/>
                    <a:pt x="8" y="10"/>
                    <a:pt x="7" y="13"/>
                  </a:cubicBez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61">
              <a:extLst>
                <a:ext uri="{FF2B5EF4-FFF2-40B4-BE49-F238E27FC236}">
                  <a16:creationId xmlns:a16="http://schemas.microsoft.com/office/drawing/2014/main" id="{D78DAD65-A8A7-4055-B0A5-1A45FDAF3F94}"/>
                </a:ext>
              </a:extLst>
            </p:cNvPr>
            <p:cNvSpPr>
              <a:spLocks noChangeArrowheads="1"/>
            </p:cNvSpPr>
            <p:nvPr userDrawn="1"/>
          </p:nvSpPr>
          <p:spPr bwMode="auto">
            <a:xfrm>
              <a:off x="8601075" y="1519238"/>
              <a:ext cx="23812" cy="33338"/>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62">
              <a:extLst>
                <a:ext uri="{FF2B5EF4-FFF2-40B4-BE49-F238E27FC236}">
                  <a16:creationId xmlns:a16="http://schemas.microsoft.com/office/drawing/2014/main" id="{A5D01262-480C-4EDE-A7C9-E1B548F0E094}"/>
                </a:ext>
              </a:extLst>
            </p:cNvPr>
            <p:cNvSpPr>
              <a:spLocks noChangeArrowheads="1"/>
            </p:cNvSpPr>
            <p:nvPr userDrawn="1"/>
          </p:nvSpPr>
          <p:spPr bwMode="auto">
            <a:xfrm>
              <a:off x="8601075" y="1455738"/>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63">
              <a:extLst>
                <a:ext uri="{FF2B5EF4-FFF2-40B4-BE49-F238E27FC236}">
                  <a16:creationId xmlns:a16="http://schemas.microsoft.com/office/drawing/2014/main" id="{639089B9-D38C-484C-8FB8-52516867CF8A}"/>
                </a:ext>
              </a:extLst>
            </p:cNvPr>
            <p:cNvSpPr>
              <a:spLocks noChangeArrowheads="1"/>
            </p:cNvSpPr>
            <p:nvPr userDrawn="1"/>
          </p:nvSpPr>
          <p:spPr bwMode="auto">
            <a:xfrm>
              <a:off x="8601075" y="1390650"/>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4">
              <a:extLst>
                <a:ext uri="{FF2B5EF4-FFF2-40B4-BE49-F238E27FC236}">
                  <a16:creationId xmlns:a16="http://schemas.microsoft.com/office/drawing/2014/main" id="{A380489E-4BD3-4A04-9A5A-8BE18CDC8068}"/>
                </a:ext>
              </a:extLst>
            </p:cNvPr>
            <p:cNvSpPr>
              <a:spLocks noChangeArrowheads="1"/>
            </p:cNvSpPr>
            <p:nvPr userDrawn="1"/>
          </p:nvSpPr>
          <p:spPr bwMode="auto">
            <a:xfrm>
              <a:off x="8601075" y="1325563"/>
              <a:ext cx="23812" cy="33338"/>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65">
              <a:extLst>
                <a:ext uri="{FF2B5EF4-FFF2-40B4-BE49-F238E27FC236}">
                  <a16:creationId xmlns:a16="http://schemas.microsoft.com/office/drawing/2014/main" id="{2A5C0CF2-CC17-4B41-B770-F6C1C7A62812}"/>
                </a:ext>
              </a:extLst>
            </p:cNvPr>
            <p:cNvSpPr>
              <a:spLocks noChangeArrowheads="1"/>
            </p:cNvSpPr>
            <p:nvPr userDrawn="1"/>
          </p:nvSpPr>
          <p:spPr bwMode="auto">
            <a:xfrm>
              <a:off x="8601075" y="1262063"/>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6">
              <a:extLst>
                <a:ext uri="{FF2B5EF4-FFF2-40B4-BE49-F238E27FC236}">
                  <a16:creationId xmlns:a16="http://schemas.microsoft.com/office/drawing/2014/main" id="{4A1DFFCF-53C9-4DC8-A5DC-9526B7E770C0}"/>
                </a:ext>
              </a:extLst>
            </p:cNvPr>
            <p:cNvSpPr>
              <a:spLocks noChangeArrowheads="1"/>
            </p:cNvSpPr>
            <p:nvPr userDrawn="1"/>
          </p:nvSpPr>
          <p:spPr bwMode="auto">
            <a:xfrm>
              <a:off x="8601075" y="1206500"/>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67">
              <a:extLst>
                <a:ext uri="{FF2B5EF4-FFF2-40B4-BE49-F238E27FC236}">
                  <a16:creationId xmlns:a16="http://schemas.microsoft.com/office/drawing/2014/main" id="{BDFA44D6-1167-422F-A693-375147D2EF2F}"/>
                </a:ext>
              </a:extLst>
            </p:cNvPr>
            <p:cNvSpPr>
              <a:spLocks noChangeArrowheads="1"/>
            </p:cNvSpPr>
            <p:nvPr userDrawn="1"/>
          </p:nvSpPr>
          <p:spPr bwMode="auto">
            <a:xfrm>
              <a:off x="8601075" y="1141413"/>
              <a:ext cx="23812" cy="31750"/>
            </a:xfrm>
            <a:prstGeom prst="rect">
              <a:avLst/>
            </a:prstGeom>
            <a:solidFill>
              <a:srgbClr val="C3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8">
              <a:extLst>
                <a:ext uri="{FF2B5EF4-FFF2-40B4-BE49-F238E27FC236}">
                  <a16:creationId xmlns:a16="http://schemas.microsoft.com/office/drawing/2014/main" id="{C1DC8834-80D8-42A2-92CD-0332A4D7DA0D}"/>
                </a:ext>
              </a:extLst>
            </p:cNvPr>
            <p:cNvSpPr>
              <a:spLocks noEditPoints="1"/>
            </p:cNvSpPr>
            <p:nvPr userDrawn="1"/>
          </p:nvSpPr>
          <p:spPr bwMode="auto">
            <a:xfrm>
              <a:off x="9713913" y="55563"/>
              <a:ext cx="1039812" cy="747713"/>
            </a:xfrm>
            <a:custGeom>
              <a:avLst/>
              <a:gdLst>
                <a:gd name="T0" fmla="*/ 9 w 346"/>
                <a:gd name="T1" fmla="*/ 255 h 255"/>
                <a:gd name="T2" fmla="*/ 19 w 346"/>
                <a:gd name="T3" fmla="*/ 246 h 255"/>
                <a:gd name="T4" fmla="*/ 19 w 346"/>
                <a:gd name="T5" fmla="*/ 255 h 255"/>
                <a:gd name="T6" fmla="*/ 46 w 346"/>
                <a:gd name="T7" fmla="*/ 246 h 255"/>
                <a:gd name="T8" fmla="*/ 37 w 346"/>
                <a:gd name="T9" fmla="*/ 246 h 255"/>
                <a:gd name="T10" fmla="*/ 65 w 346"/>
                <a:gd name="T11" fmla="*/ 255 h 255"/>
                <a:gd name="T12" fmla="*/ 74 w 346"/>
                <a:gd name="T13" fmla="*/ 246 h 255"/>
                <a:gd name="T14" fmla="*/ 74 w 346"/>
                <a:gd name="T15" fmla="*/ 255 h 255"/>
                <a:gd name="T16" fmla="*/ 102 w 346"/>
                <a:gd name="T17" fmla="*/ 246 h 255"/>
                <a:gd name="T18" fmla="*/ 93 w 346"/>
                <a:gd name="T19" fmla="*/ 246 h 255"/>
                <a:gd name="T20" fmla="*/ 120 w 346"/>
                <a:gd name="T21" fmla="*/ 255 h 255"/>
                <a:gd name="T22" fmla="*/ 130 w 346"/>
                <a:gd name="T23" fmla="*/ 246 h 255"/>
                <a:gd name="T24" fmla="*/ 130 w 346"/>
                <a:gd name="T25" fmla="*/ 255 h 255"/>
                <a:gd name="T26" fmla="*/ 158 w 346"/>
                <a:gd name="T27" fmla="*/ 246 h 255"/>
                <a:gd name="T28" fmla="*/ 148 w 346"/>
                <a:gd name="T29" fmla="*/ 246 h 255"/>
                <a:gd name="T30" fmla="*/ 176 w 346"/>
                <a:gd name="T31" fmla="*/ 255 h 255"/>
                <a:gd name="T32" fmla="*/ 185 w 346"/>
                <a:gd name="T33" fmla="*/ 246 h 255"/>
                <a:gd name="T34" fmla="*/ 185 w 346"/>
                <a:gd name="T35" fmla="*/ 255 h 255"/>
                <a:gd name="T36" fmla="*/ 213 w 346"/>
                <a:gd name="T37" fmla="*/ 246 h 255"/>
                <a:gd name="T38" fmla="*/ 204 w 346"/>
                <a:gd name="T39" fmla="*/ 246 h 255"/>
                <a:gd name="T40" fmla="*/ 232 w 346"/>
                <a:gd name="T41" fmla="*/ 255 h 255"/>
                <a:gd name="T42" fmla="*/ 240 w 346"/>
                <a:gd name="T43" fmla="*/ 245 h 255"/>
                <a:gd name="T44" fmla="*/ 241 w 346"/>
                <a:gd name="T45" fmla="*/ 254 h 255"/>
                <a:gd name="T46" fmla="*/ 267 w 346"/>
                <a:gd name="T47" fmla="*/ 239 h 255"/>
                <a:gd name="T48" fmla="*/ 258 w 346"/>
                <a:gd name="T49" fmla="*/ 242 h 255"/>
                <a:gd name="T50" fmla="*/ 287 w 346"/>
                <a:gd name="T51" fmla="*/ 238 h 255"/>
                <a:gd name="T52" fmla="*/ 291 w 346"/>
                <a:gd name="T53" fmla="*/ 225 h 255"/>
                <a:gd name="T54" fmla="*/ 295 w 346"/>
                <a:gd name="T55" fmla="*/ 232 h 255"/>
                <a:gd name="T56" fmla="*/ 311 w 346"/>
                <a:gd name="T57" fmla="*/ 204 h 255"/>
                <a:gd name="T58" fmla="*/ 305 w 346"/>
                <a:gd name="T59" fmla="*/ 211 h 255"/>
                <a:gd name="T60" fmla="*/ 328 w 346"/>
                <a:gd name="T61" fmla="*/ 192 h 255"/>
                <a:gd name="T62" fmla="*/ 326 w 346"/>
                <a:gd name="T63" fmla="*/ 178 h 255"/>
                <a:gd name="T64" fmla="*/ 333 w 346"/>
                <a:gd name="T65" fmla="*/ 182 h 255"/>
                <a:gd name="T66" fmla="*/ 336 w 346"/>
                <a:gd name="T67" fmla="*/ 148 h 255"/>
                <a:gd name="T68" fmla="*/ 333 w 346"/>
                <a:gd name="T69" fmla="*/ 159 h 255"/>
                <a:gd name="T70" fmla="*/ 346 w 346"/>
                <a:gd name="T71" fmla="*/ 128 h 255"/>
                <a:gd name="T72" fmla="*/ 338 w 346"/>
                <a:gd name="T73" fmla="*/ 106 h 255"/>
                <a:gd name="T74" fmla="*/ 338 w 346"/>
                <a:gd name="T75" fmla="*/ 117 h 255"/>
                <a:gd name="T76" fmla="*/ 346 w 346"/>
                <a:gd name="T77" fmla="*/ 84 h 255"/>
                <a:gd name="T78" fmla="*/ 338 w 346"/>
                <a:gd name="T79" fmla="*/ 84 h 255"/>
                <a:gd name="T80" fmla="*/ 346 w 346"/>
                <a:gd name="T81" fmla="*/ 75 h 255"/>
                <a:gd name="T82" fmla="*/ 338 w 346"/>
                <a:gd name="T83" fmla="*/ 42 h 255"/>
                <a:gd name="T84" fmla="*/ 338 w 346"/>
                <a:gd name="T85" fmla="*/ 53 h 255"/>
                <a:gd name="T86" fmla="*/ 346 w 346"/>
                <a:gd name="T87" fmla="*/ 22 h 255"/>
                <a:gd name="T88" fmla="*/ 338 w 346"/>
                <a:gd name="T89" fmla="*/ 22 h 255"/>
                <a:gd name="T90" fmla="*/ 346 w 346"/>
                <a:gd name="T91" fmla="*/ 1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6" h="255">
                  <a:moveTo>
                    <a:pt x="0" y="246"/>
                  </a:moveTo>
                  <a:cubicBezTo>
                    <a:pt x="9" y="246"/>
                    <a:pt x="9" y="246"/>
                    <a:pt x="9" y="246"/>
                  </a:cubicBezTo>
                  <a:cubicBezTo>
                    <a:pt x="9" y="255"/>
                    <a:pt x="9" y="255"/>
                    <a:pt x="9" y="255"/>
                  </a:cubicBezTo>
                  <a:cubicBezTo>
                    <a:pt x="0" y="255"/>
                    <a:pt x="0" y="255"/>
                    <a:pt x="0" y="255"/>
                  </a:cubicBezTo>
                  <a:lnTo>
                    <a:pt x="0" y="246"/>
                  </a:lnTo>
                  <a:close/>
                  <a:moveTo>
                    <a:pt x="19" y="246"/>
                  </a:moveTo>
                  <a:cubicBezTo>
                    <a:pt x="28" y="246"/>
                    <a:pt x="28" y="246"/>
                    <a:pt x="28" y="246"/>
                  </a:cubicBezTo>
                  <a:cubicBezTo>
                    <a:pt x="28" y="255"/>
                    <a:pt x="28" y="255"/>
                    <a:pt x="28" y="255"/>
                  </a:cubicBezTo>
                  <a:cubicBezTo>
                    <a:pt x="19" y="255"/>
                    <a:pt x="19" y="255"/>
                    <a:pt x="19" y="255"/>
                  </a:cubicBezTo>
                  <a:lnTo>
                    <a:pt x="19" y="246"/>
                  </a:lnTo>
                  <a:close/>
                  <a:moveTo>
                    <a:pt x="37" y="246"/>
                  </a:moveTo>
                  <a:cubicBezTo>
                    <a:pt x="46" y="246"/>
                    <a:pt x="46" y="246"/>
                    <a:pt x="46" y="246"/>
                  </a:cubicBezTo>
                  <a:cubicBezTo>
                    <a:pt x="46" y="255"/>
                    <a:pt x="46" y="255"/>
                    <a:pt x="46" y="255"/>
                  </a:cubicBezTo>
                  <a:cubicBezTo>
                    <a:pt x="37" y="255"/>
                    <a:pt x="37" y="255"/>
                    <a:pt x="37" y="255"/>
                  </a:cubicBezTo>
                  <a:lnTo>
                    <a:pt x="37" y="246"/>
                  </a:lnTo>
                  <a:close/>
                  <a:moveTo>
                    <a:pt x="56" y="246"/>
                  </a:moveTo>
                  <a:cubicBezTo>
                    <a:pt x="65" y="246"/>
                    <a:pt x="65" y="246"/>
                    <a:pt x="65" y="246"/>
                  </a:cubicBezTo>
                  <a:cubicBezTo>
                    <a:pt x="65" y="255"/>
                    <a:pt x="65" y="255"/>
                    <a:pt x="65" y="255"/>
                  </a:cubicBezTo>
                  <a:cubicBezTo>
                    <a:pt x="56" y="255"/>
                    <a:pt x="56" y="255"/>
                    <a:pt x="56" y="255"/>
                  </a:cubicBezTo>
                  <a:lnTo>
                    <a:pt x="56" y="246"/>
                  </a:lnTo>
                  <a:close/>
                  <a:moveTo>
                    <a:pt x="74" y="246"/>
                  </a:moveTo>
                  <a:cubicBezTo>
                    <a:pt x="83" y="246"/>
                    <a:pt x="83" y="246"/>
                    <a:pt x="83" y="246"/>
                  </a:cubicBezTo>
                  <a:cubicBezTo>
                    <a:pt x="83" y="255"/>
                    <a:pt x="83" y="255"/>
                    <a:pt x="83" y="255"/>
                  </a:cubicBezTo>
                  <a:cubicBezTo>
                    <a:pt x="74" y="255"/>
                    <a:pt x="74" y="255"/>
                    <a:pt x="74" y="255"/>
                  </a:cubicBezTo>
                  <a:lnTo>
                    <a:pt x="74" y="246"/>
                  </a:lnTo>
                  <a:close/>
                  <a:moveTo>
                    <a:pt x="93" y="246"/>
                  </a:moveTo>
                  <a:cubicBezTo>
                    <a:pt x="102" y="246"/>
                    <a:pt x="102" y="246"/>
                    <a:pt x="102" y="246"/>
                  </a:cubicBezTo>
                  <a:cubicBezTo>
                    <a:pt x="102" y="255"/>
                    <a:pt x="102" y="255"/>
                    <a:pt x="102" y="255"/>
                  </a:cubicBezTo>
                  <a:cubicBezTo>
                    <a:pt x="93" y="255"/>
                    <a:pt x="93" y="255"/>
                    <a:pt x="93" y="255"/>
                  </a:cubicBezTo>
                  <a:lnTo>
                    <a:pt x="93" y="246"/>
                  </a:lnTo>
                  <a:close/>
                  <a:moveTo>
                    <a:pt x="111" y="246"/>
                  </a:moveTo>
                  <a:cubicBezTo>
                    <a:pt x="120" y="246"/>
                    <a:pt x="120" y="246"/>
                    <a:pt x="120" y="246"/>
                  </a:cubicBezTo>
                  <a:cubicBezTo>
                    <a:pt x="120" y="255"/>
                    <a:pt x="120" y="255"/>
                    <a:pt x="120" y="255"/>
                  </a:cubicBezTo>
                  <a:cubicBezTo>
                    <a:pt x="111" y="255"/>
                    <a:pt x="111" y="255"/>
                    <a:pt x="111" y="255"/>
                  </a:cubicBezTo>
                  <a:lnTo>
                    <a:pt x="111" y="246"/>
                  </a:lnTo>
                  <a:close/>
                  <a:moveTo>
                    <a:pt x="130" y="246"/>
                  </a:moveTo>
                  <a:cubicBezTo>
                    <a:pt x="139" y="246"/>
                    <a:pt x="139" y="246"/>
                    <a:pt x="139" y="246"/>
                  </a:cubicBezTo>
                  <a:cubicBezTo>
                    <a:pt x="139" y="255"/>
                    <a:pt x="139" y="255"/>
                    <a:pt x="139" y="255"/>
                  </a:cubicBezTo>
                  <a:cubicBezTo>
                    <a:pt x="130" y="255"/>
                    <a:pt x="130" y="255"/>
                    <a:pt x="130" y="255"/>
                  </a:cubicBezTo>
                  <a:lnTo>
                    <a:pt x="130" y="246"/>
                  </a:lnTo>
                  <a:close/>
                  <a:moveTo>
                    <a:pt x="148" y="246"/>
                  </a:moveTo>
                  <a:cubicBezTo>
                    <a:pt x="158" y="246"/>
                    <a:pt x="158" y="246"/>
                    <a:pt x="158" y="246"/>
                  </a:cubicBezTo>
                  <a:cubicBezTo>
                    <a:pt x="158" y="255"/>
                    <a:pt x="158" y="255"/>
                    <a:pt x="158" y="255"/>
                  </a:cubicBezTo>
                  <a:cubicBezTo>
                    <a:pt x="148" y="255"/>
                    <a:pt x="148" y="255"/>
                    <a:pt x="148" y="255"/>
                  </a:cubicBezTo>
                  <a:lnTo>
                    <a:pt x="148" y="246"/>
                  </a:lnTo>
                  <a:close/>
                  <a:moveTo>
                    <a:pt x="167" y="246"/>
                  </a:moveTo>
                  <a:cubicBezTo>
                    <a:pt x="176" y="246"/>
                    <a:pt x="176" y="246"/>
                    <a:pt x="176" y="246"/>
                  </a:cubicBezTo>
                  <a:cubicBezTo>
                    <a:pt x="176" y="255"/>
                    <a:pt x="176" y="255"/>
                    <a:pt x="176" y="255"/>
                  </a:cubicBezTo>
                  <a:cubicBezTo>
                    <a:pt x="167" y="255"/>
                    <a:pt x="167" y="255"/>
                    <a:pt x="167" y="255"/>
                  </a:cubicBezTo>
                  <a:lnTo>
                    <a:pt x="167" y="246"/>
                  </a:lnTo>
                  <a:close/>
                  <a:moveTo>
                    <a:pt x="185" y="246"/>
                  </a:moveTo>
                  <a:cubicBezTo>
                    <a:pt x="195" y="246"/>
                    <a:pt x="195" y="246"/>
                    <a:pt x="195" y="246"/>
                  </a:cubicBezTo>
                  <a:cubicBezTo>
                    <a:pt x="195" y="255"/>
                    <a:pt x="195" y="255"/>
                    <a:pt x="195" y="255"/>
                  </a:cubicBezTo>
                  <a:cubicBezTo>
                    <a:pt x="185" y="255"/>
                    <a:pt x="185" y="255"/>
                    <a:pt x="185" y="255"/>
                  </a:cubicBezTo>
                  <a:lnTo>
                    <a:pt x="185" y="246"/>
                  </a:lnTo>
                  <a:close/>
                  <a:moveTo>
                    <a:pt x="204" y="246"/>
                  </a:moveTo>
                  <a:cubicBezTo>
                    <a:pt x="213" y="246"/>
                    <a:pt x="213" y="246"/>
                    <a:pt x="213" y="246"/>
                  </a:cubicBezTo>
                  <a:cubicBezTo>
                    <a:pt x="213" y="255"/>
                    <a:pt x="213" y="255"/>
                    <a:pt x="213" y="255"/>
                  </a:cubicBezTo>
                  <a:cubicBezTo>
                    <a:pt x="204" y="255"/>
                    <a:pt x="204" y="255"/>
                    <a:pt x="204" y="255"/>
                  </a:cubicBezTo>
                  <a:lnTo>
                    <a:pt x="204" y="246"/>
                  </a:lnTo>
                  <a:close/>
                  <a:moveTo>
                    <a:pt x="222" y="246"/>
                  </a:moveTo>
                  <a:cubicBezTo>
                    <a:pt x="232" y="246"/>
                    <a:pt x="232" y="246"/>
                    <a:pt x="232" y="246"/>
                  </a:cubicBezTo>
                  <a:cubicBezTo>
                    <a:pt x="232" y="255"/>
                    <a:pt x="232" y="255"/>
                    <a:pt x="232" y="255"/>
                  </a:cubicBezTo>
                  <a:cubicBezTo>
                    <a:pt x="222" y="255"/>
                    <a:pt x="222" y="255"/>
                    <a:pt x="222" y="255"/>
                  </a:cubicBezTo>
                  <a:lnTo>
                    <a:pt x="222" y="246"/>
                  </a:lnTo>
                  <a:close/>
                  <a:moveTo>
                    <a:pt x="240" y="245"/>
                  </a:moveTo>
                  <a:cubicBezTo>
                    <a:pt x="243" y="245"/>
                    <a:pt x="246" y="245"/>
                    <a:pt x="249" y="244"/>
                  </a:cubicBezTo>
                  <a:cubicBezTo>
                    <a:pt x="251" y="253"/>
                    <a:pt x="251" y="253"/>
                    <a:pt x="251" y="253"/>
                  </a:cubicBezTo>
                  <a:cubicBezTo>
                    <a:pt x="248" y="254"/>
                    <a:pt x="244" y="254"/>
                    <a:pt x="241" y="254"/>
                  </a:cubicBezTo>
                  <a:lnTo>
                    <a:pt x="240" y="245"/>
                  </a:lnTo>
                  <a:close/>
                  <a:moveTo>
                    <a:pt x="258" y="242"/>
                  </a:moveTo>
                  <a:cubicBezTo>
                    <a:pt x="261" y="241"/>
                    <a:pt x="264" y="240"/>
                    <a:pt x="267" y="239"/>
                  </a:cubicBezTo>
                  <a:cubicBezTo>
                    <a:pt x="269" y="247"/>
                    <a:pt x="269" y="247"/>
                    <a:pt x="269" y="247"/>
                  </a:cubicBezTo>
                  <a:cubicBezTo>
                    <a:pt x="266" y="249"/>
                    <a:pt x="263" y="250"/>
                    <a:pt x="260" y="251"/>
                  </a:cubicBezTo>
                  <a:lnTo>
                    <a:pt x="258" y="242"/>
                  </a:lnTo>
                  <a:close/>
                  <a:moveTo>
                    <a:pt x="275" y="235"/>
                  </a:moveTo>
                  <a:cubicBezTo>
                    <a:pt x="278" y="233"/>
                    <a:pt x="280" y="232"/>
                    <a:pt x="283" y="230"/>
                  </a:cubicBezTo>
                  <a:cubicBezTo>
                    <a:pt x="287" y="238"/>
                    <a:pt x="287" y="238"/>
                    <a:pt x="287" y="238"/>
                  </a:cubicBezTo>
                  <a:cubicBezTo>
                    <a:pt x="284" y="240"/>
                    <a:pt x="281" y="242"/>
                    <a:pt x="278" y="243"/>
                  </a:cubicBezTo>
                  <a:lnTo>
                    <a:pt x="275" y="235"/>
                  </a:lnTo>
                  <a:close/>
                  <a:moveTo>
                    <a:pt x="291" y="225"/>
                  </a:moveTo>
                  <a:cubicBezTo>
                    <a:pt x="293" y="223"/>
                    <a:pt x="295" y="221"/>
                    <a:pt x="298" y="218"/>
                  </a:cubicBezTo>
                  <a:cubicBezTo>
                    <a:pt x="303" y="226"/>
                    <a:pt x="303" y="226"/>
                    <a:pt x="303" y="226"/>
                  </a:cubicBezTo>
                  <a:cubicBezTo>
                    <a:pt x="300" y="228"/>
                    <a:pt x="297" y="230"/>
                    <a:pt x="295" y="232"/>
                  </a:cubicBezTo>
                  <a:lnTo>
                    <a:pt x="291" y="225"/>
                  </a:lnTo>
                  <a:close/>
                  <a:moveTo>
                    <a:pt x="305" y="211"/>
                  </a:moveTo>
                  <a:cubicBezTo>
                    <a:pt x="307" y="209"/>
                    <a:pt x="309" y="207"/>
                    <a:pt x="311" y="204"/>
                  </a:cubicBezTo>
                  <a:cubicBezTo>
                    <a:pt x="317" y="210"/>
                    <a:pt x="317" y="210"/>
                    <a:pt x="317" y="210"/>
                  </a:cubicBezTo>
                  <a:cubicBezTo>
                    <a:pt x="314" y="213"/>
                    <a:pt x="312" y="216"/>
                    <a:pt x="310" y="218"/>
                  </a:cubicBezTo>
                  <a:lnTo>
                    <a:pt x="305" y="211"/>
                  </a:lnTo>
                  <a:close/>
                  <a:moveTo>
                    <a:pt x="317" y="196"/>
                  </a:moveTo>
                  <a:cubicBezTo>
                    <a:pt x="318" y="193"/>
                    <a:pt x="320" y="190"/>
                    <a:pt x="322" y="187"/>
                  </a:cubicBezTo>
                  <a:cubicBezTo>
                    <a:pt x="328" y="192"/>
                    <a:pt x="328" y="192"/>
                    <a:pt x="328" y="192"/>
                  </a:cubicBezTo>
                  <a:cubicBezTo>
                    <a:pt x="326" y="195"/>
                    <a:pt x="325" y="198"/>
                    <a:pt x="323" y="201"/>
                  </a:cubicBezTo>
                  <a:lnTo>
                    <a:pt x="317" y="196"/>
                  </a:lnTo>
                  <a:close/>
                  <a:moveTo>
                    <a:pt x="326" y="178"/>
                  </a:moveTo>
                  <a:cubicBezTo>
                    <a:pt x="328" y="175"/>
                    <a:pt x="329" y="172"/>
                    <a:pt x="330" y="168"/>
                  </a:cubicBezTo>
                  <a:cubicBezTo>
                    <a:pt x="337" y="172"/>
                    <a:pt x="337" y="172"/>
                    <a:pt x="337" y="172"/>
                  </a:cubicBezTo>
                  <a:cubicBezTo>
                    <a:pt x="336" y="175"/>
                    <a:pt x="334" y="179"/>
                    <a:pt x="333" y="182"/>
                  </a:cubicBezTo>
                  <a:lnTo>
                    <a:pt x="326" y="178"/>
                  </a:lnTo>
                  <a:close/>
                  <a:moveTo>
                    <a:pt x="333" y="159"/>
                  </a:moveTo>
                  <a:cubicBezTo>
                    <a:pt x="334" y="155"/>
                    <a:pt x="335" y="152"/>
                    <a:pt x="336" y="148"/>
                  </a:cubicBezTo>
                  <a:cubicBezTo>
                    <a:pt x="343" y="150"/>
                    <a:pt x="343" y="150"/>
                    <a:pt x="343" y="150"/>
                  </a:cubicBezTo>
                  <a:cubicBezTo>
                    <a:pt x="342" y="154"/>
                    <a:pt x="341" y="158"/>
                    <a:pt x="340" y="161"/>
                  </a:cubicBezTo>
                  <a:lnTo>
                    <a:pt x="333" y="159"/>
                  </a:lnTo>
                  <a:close/>
                  <a:moveTo>
                    <a:pt x="337" y="138"/>
                  </a:moveTo>
                  <a:cubicBezTo>
                    <a:pt x="338" y="135"/>
                    <a:pt x="338" y="131"/>
                    <a:pt x="338" y="127"/>
                  </a:cubicBezTo>
                  <a:cubicBezTo>
                    <a:pt x="346" y="128"/>
                    <a:pt x="346" y="128"/>
                    <a:pt x="346" y="128"/>
                  </a:cubicBezTo>
                  <a:cubicBezTo>
                    <a:pt x="346" y="132"/>
                    <a:pt x="345" y="136"/>
                    <a:pt x="345" y="139"/>
                  </a:cubicBezTo>
                  <a:lnTo>
                    <a:pt x="337" y="138"/>
                  </a:lnTo>
                  <a:close/>
                  <a:moveTo>
                    <a:pt x="338" y="106"/>
                  </a:moveTo>
                  <a:cubicBezTo>
                    <a:pt x="346" y="106"/>
                    <a:pt x="346" y="106"/>
                    <a:pt x="346" y="106"/>
                  </a:cubicBezTo>
                  <a:cubicBezTo>
                    <a:pt x="346" y="117"/>
                    <a:pt x="346" y="117"/>
                    <a:pt x="346" y="117"/>
                  </a:cubicBezTo>
                  <a:cubicBezTo>
                    <a:pt x="338" y="117"/>
                    <a:pt x="338" y="117"/>
                    <a:pt x="338" y="117"/>
                  </a:cubicBezTo>
                  <a:lnTo>
                    <a:pt x="338" y="106"/>
                  </a:lnTo>
                  <a:close/>
                  <a:moveTo>
                    <a:pt x="338" y="84"/>
                  </a:moveTo>
                  <a:cubicBezTo>
                    <a:pt x="346" y="84"/>
                    <a:pt x="346" y="84"/>
                    <a:pt x="346" y="84"/>
                  </a:cubicBezTo>
                  <a:cubicBezTo>
                    <a:pt x="346" y="95"/>
                    <a:pt x="346" y="95"/>
                    <a:pt x="346" y="95"/>
                  </a:cubicBezTo>
                  <a:cubicBezTo>
                    <a:pt x="338" y="95"/>
                    <a:pt x="338" y="95"/>
                    <a:pt x="338" y="95"/>
                  </a:cubicBezTo>
                  <a:lnTo>
                    <a:pt x="338" y="84"/>
                  </a:lnTo>
                  <a:close/>
                  <a:moveTo>
                    <a:pt x="338" y="64"/>
                  </a:moveTo>
                  <a:cubicBezTo>
                    <a:pt x="346" y="64"/>
                    <a:pt x="346" y="64"/>
                    <a:pt x="346" y="64"/>
                  </a:cubicBezTo>
                  <a:cubicBezTo>
                    <a:pt x="346" y="75"/>
                    <a:pt x="346" y="75"/>
                    <a:pt x="346" y="75"/>
                  </a:cubicBezTo>
                  <a:cubicBezTo>
                    <a:pt x="338" y="75"/>
                    <a:pt x="338" y="75"/>
                    <a:pt x="338" y="75"/>
                  </a:cubicBezTo>
                  <a:lnTo>
                    <a:pt x="338" y="64"/>
                  </a:lnTo>
                  <a:close/>
                  <a:moveTo>
                    <a:pt x="338" y="42"/>
                  </a:moveTo>
                  <a:cubicBezTo>
                    <a:pt x="346" y="42"/>
                    <a:pt x="346" y="42"/>
                    <a:pt x="346" y="42"/>
                  </a:cubicBezTo>
                  <a:cubicBezTo>
                    <a:pt x="346" y="53"/>
                    <a:pt x="346" y="53"/>
                    <a:pt x="346" y="53"/>
                  </a:cubicBezTo>
                  <a:cubicBezTo>
                    <a:pt x="338" y="53"/>
                    <a:pt x="338" y="53"/>
                    <a:pt x="338" y="53"/>
                  </a:cubicBezTo>
                  <a:lnTo>
                    <a:pt x="338" y="42"/>
                  </a:lnTo>
                  <a:close/>
                  <a:moveTo>
                    <a:pt x="338" y="22"/>
                  </a:moveTo>
                  <a:cubicBezTo>
                    <a:pt x="346" y="22"/>
                    <a:pt x="346" y="22"/>
                    <a:pt x="346" y="22"/>
                  </a:cubicBezTo>
                  <a:cubicBezTo>
                    <a:pt x="346" y="33"/>
                    <a:pt x="346" y="33"/>
                    <a:pt x="346" y="33"/>
                  </a:cubicBezTo>
                  <a:cubicBezTo>
                    <a:pt x="338" y="33"/>
                    <a:pt x="338" y="33"/>
                    <a:pt x="338" y="33"/>
                  </a:cubicBezTo>
                  <a:lnTo>
                    <a:pt x="338" y="22"/>
                  </a:lnTo>
                  <a:close/>
                  <a:moveTo>
                    <a:pt x="338" y="0"/>
                  </a:moveTo>
                  <a:cubicBezTo>
                    <a:pt x="346" y="0"/>
                    <a:pt x="346" y="0"/>
                    <a:pt x="346" y="0"/>
                  </a:cubicBezTo>
                  <a:cubicBezTo>
                    <a:pt x="346" y="11"/>
                    <a:pt x="346" y="11"/>
                    <a:pt x="346" y="11"/>
                  </a:cubicBezTo>
                  <a:cubicBezTo>
                    <a:pt x="338" y="11"/>
                    <a:pt x="338" y="11"/>
                    <a:pt x="338" y="11"/>
                  </a:cubicBezTo>
                  <a:lnTo>
                    <a:pt x="338" y="0"/>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9">
              <a:extLst>
                <a:ext uri="{FF2B5EF4-FFF2-40B4-BE49-F238E27FC236}">
                  <a16:creationId xmlns:a16="http://schemas.microsoft.com/office/drawing/2014/main" id="{80E3063F-BDC8-4905-8F52-5865C19CF5AC}"/>
                </a:ext>
              </a:extLst>
            </p:cNvPr>
            <p:cNvSpPr>
              <a:spLocks/>
            </p:cNvSpPr>
            <p:nvPr userDrawn="1"/>
          </p:nvSpPr>
          <p:spPr bwMode="auto">
            <a:xfrm>
              <a:off x="9556750" y="712788"/>
              <a:ext cx="96837" cy="165100"/>
            </a:xfrm>
            <a:custGeom>
              <a:avLst/>
              <a:gdLst>
                <a:gd name="T0" fmla="*/ 61 w 61"/>
                <a:gd name="T1" fmla="*/ 104 h 104"/>
                <a:gd name="T2" fmla="*/ 50 w 61"/>
                <a:gd name="T3" fmla="*/ 104 h 104"/>
                <a:gd name="T4" fmla="*/ 38 w 61"/>
                <a:gd name="T5" fmla="*/ 104 h 104"/>
                <a:gd name="T6" fmla="*/ 0 w 61"/>
                <a:gd name="T7" fmla="*/ 52 h 104"/>
                <a:gd name="T8" fmla="*/ 38 w 61"/>
                <a:gd name="T9" fmla="*/ 0 h 104"/>
                <a:gd name="T10" fmla="*/ 50 w 61"/>
                <a:gd name="T11" fmla="*/ 0 h 104"/>
                <a:gd name="T12" fmla="*/ 61 w 61"/>
                <a:gd name="T13" fmla="*/ 0 h 104"/>
                <a:gd name="T14" fmla="*/ 23 w 61"/>
                <a:gd name="T15" fmla="*/ 52 h 104"/>
                <a:gd name="T16" fmla="*/ 61 w 61"/>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04">
                  <a:moveTo>
                    <a:pt x="61" y="104"/>
                  </a:moveTo>
                  <a:lnTo>
                    <a:pt x="50" y="104"/>
                  </a:lnTo>
                  <a:lnTo>
                    <a:pt x="38" y="104"/>
                  </a:lnTo>
                  <a:lnTo>
                    <a:pt x="0" y="52"/>
                  </a:lnTo>
                  <a:lnTo>
                    <a:pt x="38" y="0"/>
                  </a:lnTo>
                  <a:lnTo>
                    <a:pt x="50" y="0"/>
                  </a:lnTo>
                  <a:lnTo>
                    <a:pt x="61" y="0"/>
                  </a:lnTo>
                  <a:lnTo>
                    <a:pt x="23" y="52"/>
                  </a:lnTo>
                  <a:lnTo>
                    <a:pt x="61" y="104"/>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0">
              <a:extLst>
                <a:ext uri="{FF2B5EF4-FFF2-40B4-BE49-F238E27FC236}">
                  <a16:creationId xmlns:a16="http://schemas.microsoft.com/office/drawing/2014/main" id="{8B828274-BE67-4E3A-9485-88EF9DC12F39}"/>
                </a:ext>
              </a:extLst>
            </p:cNvPr>
            <p:cNvSpPr>
              <a:spLocks/>
            </p:cNvSpPr>
            <p:nvPr userDrawn="1"/>
          </p:nvSpPr>
          <p:spPr bwMode="auto">
            <a:xfrm>
              <a:off x="9636125" y="712788"/>
              <a:ext cx="95250" cy="165100"/>
            </a:xfrm>
            <a:custGeom>
              <a:avLst/>
              <a:gdLst>
                <a:gd name="T0" fmla="*/ 22 w 60"/>
                <a:gd name="T1" fmla="*/ 52 h 104"/>
                <a:gd name="T2" fmla="*/ 60 w 60"/>
                <a:gd name="T3" fmla="*/ 104 h 104"/>
                <a:gd name="T4" fmla="*/ 49 w 60"/>
                <a:gd name="T5" fmla="*/ 104 h 104"/>
                <a:gd name="T6" fmla="*/ 39 w 60"/>
                <a:gd name="T7" fmla="*/ 104 h 104"/>
                <a:gd name="T8" fmla="*/ 0 w 60"/>
                <a:gd name="T9" fmla="*/ 52 h 104"/>
                <a:gd name="T10" fmla="*/ 39 w 60"/>
                <a:gd name="T11" fmla="*/ 0 h 104"/>
                <a:gd name="T12" fmla="*/ 49 w 60"/>
                <a:gd name="T13" fmla="*/ 0 h 104"/>
                <a:gd name="T14" fmla="*/ 60 w 60"/>
                <a:gd name="T15" fmla="*/ 0 h 104"/>
                <a:gd name="T16" fmla="*/ 22 w 60"/>
                <a:gd name="T1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04">
                  <a:moveTo>
                    <a:pt x="22" y="52"/>
                  </a:moveTo>
                  <a:lnTo>
                    <a:pt x="60" y="104"/>
                  </a:lnTo>
                  <a:lnTo>
                    <a:pt x="49" y="104"/>
                  </a:lnTo>
                  <a:lnTo>
                    <a:pt x="39" y="104"/>
                  </a:lnTo>
                  <a:lnTo>
                    <a:pt x="0" y="52"/>
                  </a:lnTo>
                  <a:lnTo>
                    <a:pt x="39" y="0"/>
                  </a:lnTo>
                  <a:lnTo>
                    <a:pt x="49" y="0"/>
                  </a:lnTo>
                  <a:lnTo>
                    <a:pt x="60" y="0"/>
                  </a:lnTo>
                  <a:lnTo>
                    <a:pt x="22" y="52"/>
                  </a:lnTo>
                  <a:close/>
                </a:path>
              </a:pathLst>
            </a:custGeom>
            <a:solidFill>
              <a:srgbClr val="C3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71">
              <a:extLst>
                <a:ext uri="{FF2B5EF4-FFF2-40B4-BE49-F238E27FC236}">
                  <a16:creationId xmlns:a16="http://schemas.microsoft.com/office/drawing/2014/main" id="{95AC8E43-3048-40BC-8DB0-C80F3230DACD}"/>
                </a:ext>
              </a:extLst>
            </p:cNvPr>
            <p:cNvSpPr>
              <a:spLocks noChangeArrowheads="1"/>
            </p:cNvSpPr>
            <p:nvPr userDrawn="1"/>
          </p:nvSpPr>
          <p:spPr bwMode="auto">
            <a:xfrm>
              <a:off x="718502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72">
              <a:extLst>
                <a:ext uri="{FF2B5EF4-FFF2-40B4-BE49-F238E27FC236}">
                  <a16:creationId xmlns:a16="http://schemas.microsoft.com/office/drawing/2014/main" id="{FD6F8F21-2BCA-4DA1-9D10-C5E797BE41AC}"/>
                </a:ext>
              </a:extLst>
            </p:cNvPr>
            <p:cNvSpPr>
              <a:spLocks noChangeArrowheads="1"/>
            </p:cNvSpPr>
            <p:nvPr userDrawn="1"/>
          </p:nvSpPr>
          <p:spPr bwMode="auto">
            <a:xfrm>
              <a:off x="7127875" y="31750"/>
              <a:ext cx="30162"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73">
              <a:extLst>
                <a:ext uri="{FF2B5EF4-FFF2-40B4-BE49-F238E27FC236}">
                  <a16:creationId xmlns:a16="http://schemas.microsoft.com/office/drawing/2014/main" id="{8C81D3EF-6A38-448A-98AB-D21059BC2DB3}"/>
                </a:ext>
              </a:extLst>
            </p:cNvPr>
            <p:cNvSpPr>
              <a:spLocks noChangeArrowheads="1"/>
            </p:cNvSpPr>
            <p:nvPr userDrawn="1"/>
          </p:nvSpPr>
          <p:spPr bwMode="auto">
            <a:xfrm>
              <a:off x="7016750"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74">
              <a:extLst>
                <a:ext uri="{FF2B5EF4-FFF2-40B4-BE49-F238E27FC236}">
                  <a16:creationId xmlns:a16="http://schemas.microsoft.com/office/drawing/2014/main" id="{B2C9AC30-4398-472A-992B-9EF67EC16463}"/>
                </a:ext>
              </a:extLst>
            </p:cNvPr>
            <p:cNvSpPr>
              <a:spLocks noChangeArrowheads="1"/>
            </p:cNvSpPr>
            <p:nvPr userDrawn="1"/>
          </p:nvSpPr>
          <p:spPr bwMode="auto">
            <a:xfrm>
              <a:off x="7073900"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5">
              <a:extLst>
                <a:ext uri="{FF2B5EF4-FFF2-40B4-BE49-F238E27FC236}">
                  <a16:creationId xmlns:a16="http://schemas.microsoft.com/office/drawing/2014/main" id="{14F5A2AE-D10F-49F5-9190-12295350575C}"/>
                </a:ext>
              </a:extLst>
            </p:cNvPr>
            <p:cNvSpPr>
              <a:spLocks/>
            </p:cNvSpPr>
            <p:nvPr userDrawn="1"/>
          </p:nvSpPr>
          <p:spPr bwMode="auto">
            <a:xfrm>
              <a:off x="6902450" y="34925"/>
              <a:ext cx="30162" cy="30163"/>
            </a:xfrm>
            <a:custGeom>
              <a:avLst/>
              <a:gdLst>
                <a:gd name="T0" fmla="*/ 10 w 10"/>
                <a:gd name="T1" fmla="*/ 8 h 10"/>
                <a:gd name="T2" fmla="*/ 9 w 10"/>
                <a:gd name="T3" fmla="*/ 0 h 10"/>
                <a:gd name="T4" fmla="*/ 0 w 10"/>
                <a:gd name="T5" fmla="*/ 2 h 10"/>
                <a:gd name="T6" fmla="*/ 2 w 10"/>
                <a:gd name="T7" fmla="*/ 10 h 10"/>
                <a:gd name="T8" fmla="*/ 10 w 10"/>
                <a:gd name="T9" fmla="*/ 8 h 10"/>
              </a:gdLst>
              <a:ahLst/>
              <a:cxnLst>
                <a:cxn ang="0">
                  <a:pos x="T0" y="T1"/>
                </a:cxn>
                <a:cxn ang="0">
                  <a:pos x="T2" y="T3"/>
                </a:cxn>
                <a:cxn ang="0">
                  <a:pos x="T4" y="T5"/>
                </a:cxn>
                <a:cxn ang="0">
                  <a:pos x="T6" y="T7"/>
                </a:cxn>
                <a:cxn ang="0">
                  <a:pos x="T8" y="T9"/>
                </a:cxn>
              </a:cxnLst>
              <a:rect l="0" t="0" r="r" b="b"/>
              <a:pathLst>
                <a:path w="10" h="10">
                  <a:moveTo>
                    <a:pt x="10" y="8"/>
                  </a:moveTo>
                  <a:cubicBezTo>
                    <a:pt x="9" y="0"/>
                    <a:pt x="9" y="0"/>
                    <a:pt x="9" y="0"/>
                  </a:cubicBezTo>
                  <a:cubicBezTo>
                    <a:pt x="6" y="0"/>
                    <a:pt x="3" y="1"/>
                    <a:pt x="0" y="2"/>
                  </a:cubicBezTo>
                  <a:cubicBezTo>
                    <a:pt x="2" y="10"/>
                    <a:pt x="2" y="10"/>
                    <a:pt x="2" y="10"/>
                  </a:cubicBezTo>
                  <a:cubicBezTo>
                    <a:pt x="4" y="10"/>
                    <a:pt x="7" y="9"/>
                    <a:pt x="10" y="8"/>
                  </a:cubicBez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6">
              <a:extLst>
                <a:ext uri="{FF2B5EF4-FFF2-40B4-BE49-F238E27FC236}">
                  <a16:creationId xmlns:a16="http://schemas.microsoft.com/office/drawing/2014/main" id="{2F29E261-C211-430E-9C04-BB721198930F}"/>
                </a:ext>
              </a:extLst>
            </p:cNvPr>
            <p:cNvSpPr>
              <a:spLocks/>
            </p:cNvSpPr>
            <p:nvPr userDrawn="1"/>
          </p:nvSpPr>
          <p:spPr bwMode="auto">
            <a:xfrm>
              <a:off x="7346950" y="0"/>
              <a:ext cx="66675" cy="82550"/>
            </a:xfrm>
            <a:custGeom>
              <a:avLst/>
              <a:gdLst>
                <a:gd name="T0" fmla="*/ 42 w 42"/>
                <a:gd name="T1" fmla="*/ 52 h 52"/>
                <a:gd name="T2" fmla="*/ 42 w 42"/>
                <a:gd name="T3" fmla="*/ 0 h 52"/>
                <a:gd name="T4" fmla="*/ 0 w 42"/>
                <a:gd name="T5" fmla="*/ 26 h 52"/>
                <a:gd name="T6" fmla="*/ 42 w 42"/>
                <a:gd name="T7" fmla="*/ 52 h 52"/>
              </a:gdLst>
              <a:ahLst/>
              <a:cxnLst>
                <a:cxn ang="0">
                  <a:pos x="T0" y="T1"/>
                </a:cxn>
                <a:cxn ang="0">
                  <a:pos x="T2" y="T3"/>
                </a:cxn>
                <a:cxn ang="0">
                  <a:pos x="T4" y="T5"/>
                </a:cxn>
                <a:cxn ang="0">
                  <a:pos x="T6" y="T7"/>
                </a:cxn>
              </a:cxnLst>
              <a:rect l="0" t="0" r="r" b="b"/>
              <a:pathLst>
                <a:path w="42" h="52">
                  <a:moveTo>
                    <a:pt x="42" y="52"/>
                  </a:moveTo>
                  <a:lnTo>
                    <a:pt x="42" y="0"/>
                  </a:lnTo>
                  <a:lnTo>
                    <a:pt x="0" y="26"/>
                  </a:lnTo>
                  <a:lnTo>
                    <a:pt x="42" y="52"/>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77">
              <a:extLst>
                <a:ext uri="{FF2B5EF4-FFF2-40B4-BE49-F238E27FC236}">
                  <a16:creationId xmlns:a16="http://schemas.microsoft.com/office/drawing/2014/main" id="{B8A86F22-323D-4B73-BB92-6BB0692C9661}"/>
                </a:ext>
              </a:extLst>
            </p:cNvPr>
            <p:cNvSpPr>
              <a:spLocks noChangeArrowheads="1"/>
            </p:cNvSpPr>
            <p:nvPr userDrawn="1"/>
          </p:nvSpPr>
          <p:spPr bwMode="auto">
            <a:xfrm>
              <a:off x="724217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8">
              <a:extLst>
                <a:ext uri="{FF2B5EF4-FFF2-40B4-BE49-F238E27FC236}">
                  <a16:creationId xmlns:a16="http://schemas.microsoft.com/office/drawing/2014/main" id="{A46B6C62-EC83-4E7E-9E18-77DDEDFD89F8}"/>
                </a:ext>
              </a:extLst>
            </p:cNvPr>
            <p:cNvSpPr>
              <a:spLocks/>
            </p:cNvSpPr>
            <p:nvPr userDrawn="1"/>
          </p:nvSpPr>
          <p:spPr bwMode="auto">
            <a:xfrm>
              <a:off x="6845300" y="50800"/>
              <a:ext cx="34925" cy="31750"/>
            </a:xfrm>
            <a:custGeom>
              <a:avLst/>
              <a:gdLst>
                <a:gd name="T0" fmla="*/ 12 w 12"/>
                <a:gd name="T1" fmla="*/ 8 h 11"/>
                <a:gd name="T2" fmla="*/ 9 w 12"/>
                <a:gd name="T3" fmla="*/ 0 h 11"/>
                <a:gd name="T4" fmla="*/ 0 w 12"/>
                <a:gd name="T5" fmla="*/ 3 h 11"/>
                <a:gd name="T6" fmla="*/ 3 w 12"/>
                <a:gd name="T7" fmla="*/ 11 h 11"/>
                <a:gd name="T8" fmla="*/ 12 w 12"/>
                <a:gd name="T9" fmla="*/ 8 h 11"/>
              </a:gdLst>
              <a:ahLst/>
              <a:cxnLst>
                <a:cxn ang="0">
                  <a:pos x="T0" y="T1"/>
                </a:cxn>
                <a:cxn ang="0">
                  <a:pos x="T2" y="T3"/>
                </a:cxn>
                <a:cxn ang="0">
                  <a:pos x="T4" y="T5"/>
                </a:cxn>
                <a:cxn ang="0">
                  <a:pos x="T6" y="T7"/>
                </a:cxn>
                <a:cxn ang="0">
                  <a:pos x="T8" y="T9"/>
                </a:cxn>
              </a:cxnLst>
              <a:rect l="0" t="0" r="r" b="b"/>
              <a:pathLst>
                <a:path w="12" h="11">
                  <a:moveTo>
                    <a:pt x="12" y="8"/>
                  </a:moveTo>
                  <a:cubicBezTo>
                    <a:pt x="9" y="0"/>
                    <a:pt x="9" y="0"/>
                    <a:pt x="9" y="0"/>
                  </a:cubicBezTo>
                  <a:cubicBezTo>
                    <a:pt x="6" y="1"/>
                    <a:pt x="3" y="2"/>
                    <a:pt x="0" y="3"/>
                  </a:cubicBezTo>
                  <a:cubicBezTo>
                    <a:pt x="3" y="11"/>
                    <a:pt x="3" y="11"/>
                    <a:pt x="3" y="11"/>
                  </a:cubicBezTo>
                  <a:cubicBezTo>
                    <a:pt x="6" y="10"/>
                    <a:pt x="9" y="9"/>
                    <a:pt x="12" y="8"/>
                  </a:cubicBez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79">
              <a:extLst>
                <a:ext uri="{FF2B5EF4-FFF2-40B4-BE49-F238E27FC236}">
                  <a16:creationId xmlns:a16="http://schemas.microsoft.com/office/drawing/2014/main" id="{CAD1AE1E-D648-4523-B54B-9E07053968BB}"/>
                </a:ext>
              </a:extLst>
            </p:cNvPr>
            <p:cNvSpPr>
              <a:spLocks noChangeArrowheads="1"/>
            </p:cNvSpPr>
            <p:nvPr userDrawn="1"/>
          </p:nvSpPr>
          <p:spPr bwMode="auto">
            <a:xfrm>
              <a:off x="7296150" y="31750"/>
              <a:ext cx="30162"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80">
              <a:extLst>
                <a:ext uri="{FF2B5EF4-FFF2-40B4-BE49-F238E27FC236}">
                  <a16:creationId xmlns:a16="http://schemas.microsoft.com/office/drawing/2014/main" id="{C64820F2-5110-4343-BD82-DBAF53A7D4F1}"/>
                </a:ext>
              </a:extLst>
            </p:cNvPr>
            <p:cNvSpPr>
              <a:spLocks/>
            </p:cNvSpPr>
            <p:nvPr userDrawn="1"/>
          </p:nvSpPr>
          <p:spPr bwMode="auto">
            <a:xfrm>
              <a:off x="6959600" y="31750"/>
              <a:ext cx="30162" cy="23813"/>
            </a:xfrm>
            <a:custGeom>
              <a:avLst/>
              <a:gdLst>
                <a:gd name="T0" fmla="*/ 7 w 10"/>
                <a:gd name="T1" fmla="*/ 8 h 8"/>
                <a:gd name="T2" fmla="*/ 10 w 10"/>
                <a:gd name="T3" fmla="*/ 8 h 8"/>
                <a:gd name="T4" fmla="*/ 10 w 10"/>
                <a:gd name="T5" fmla="*/ 0 h 8"/>
                <a:gd name="T6" fmla="*/ 7 w 10"/>
                <a:gd name="T7" fmla="*/ 0 h 8"/>
                <a:gd name="T8" fmla="*/ 0 w 10"/>
                <a:gd name="T9" fmla="*/ 0 h 8"/>
                <a:gd name="T10" fmla="*/ 0 w 10"/>
                <a:gd name="T11" fmla="*/ 8 h 8"/>
                <a:gd name="T12" fmla="*/ 7 w 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7" y="8"/>
                  </a:moveTo>
                  <a:cubicBezTo>
                    <a:pt x="10" y="8"/>
                    <a:pt x="10" y="8"/>
                    <a:pt x="10" y="8"/>
                  </a:cubicBezTo>
                  <a:cubicBezTo>
                    <a:pt x="10" y="0"/>
                    <a:pt x="10" y="0"/>
                    <a:pt x="10" y="0"/>
                  </a:cubicBezTo>
                  <a:cubicBezTo>
                    <a:pt x="7" y="0"/>
                    <a:pt x="7" y="0"/>
                    <a:pt x="7" y="0"/>
                  </a:cubicBezTo>
                  <a:cubicBezTo>
                    <a:pt x="5" y="0"/>
                    <a:pt x="2" y="0"/>
                    <a:pt x="0" y="0"/>
                  </a:cubicBezTo>
                  <a:cubicBezTo>
                    <a:pt x="0" y="8"/>
                    <a:pt x="0" y="8"/>
                    <a:pt x="0" y="8"/>
                  </a:cubicBezTo>
                  <a:cubicBezTo>
                    <a:pt x="3" y="8"/>
                    <a:pt x="5" y="8"/>
                    <a:pt x="7" y="8"/>
                  </a:cubicBez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81">
              <a:extLst>
                <a:ext uri="{FF2B5EF4-FFF2-40B4-BE49-F238E27FC236}">
                  <a16:creationId xmlns:a16="http://schemas.microsoft.com/office/drawing/2014/main" id="{6C683710-BB2C-478C-9845-FE5A970784D2}"/>
                </a:ext>
              </a:extLst>
            </p:cNvPr>
            <p:cNvSpPr>
              <a:spLocks noChangeArrowheads="1"/>
            </p:cNvSpPr>
            <p:nvPr userDrawn="1"/>
          </p:nvSpPr>
          <p:spPr bwMode="auto">
            <a:xfrm>
              <a:off x="769302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82">
              <a:extLst>
                <a:ext uri="{FF2B5EF4-FFF2-40B4-BE49-F238E27FC236}">
                  <a16:creationId xmlns:a16="http://schemas.microsoft.com/office/drawing/2014/main" id="{21D0F84F-10CE-4FFE-B870-DEC31BD37192}"/>
                </a:ext>
              </a:extLst>
            </p:cNvPr>
            <p:cNvSpPr>
              <a:spLocks noChangeArrowheads="1"/>
            </p:cNvSpPr>
            <p:nvPr userDrawn="1"/>
          </p:nvSpPr>
          <p:spPr bwMode="auto">
            <a:xfrm>
              <a:off x="7861300"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83">
              <a:extLst>
                <a:ext uri="{FF2B5EF4-FFF2-40B4-BE49-F238E27FC236}">
                  <a16:creationId xmlns:a16="http://schemas.microsoft.com/office/drawing/2014/main" id="{FD9C2036-4CE0-40AB-83D8-A4E67988D864}"/>
                </a:ext>
              </a:extLst>
            </p:cNvPr>
            <p:cNvSpPr>
              <a:spLocks/>
            </p:cNvSpPr>
            <p:nvPr userDrawn="1"/>
          </p:nvSpPr>
          <p:spPr bwMode="auto">
            <a:xfrm>
              <a:off x="7431088" y="0"/>
              <a:ext cx="66675" cy="82550"/>
            </a:xfrm>
            <a:custGeom>
              <a:avLst/>
              <a:gdLst>
                <a:gd name="T0" fmla="*/ 42 w 42"/>
                <a:gd name="T1" fmla="*/ 52 h 52"/>
                <a:gd name="T2" fmla="*/ 42 w 42"/>
                <a:gd name="T3" fmla="*/ 0 h 52"/>
                <a:gd name="T4" fmla="*/ 0 w 42"/>
                <a:gd name="T5" fmla="*/ 26 h 52"/>
                <a:gd name="T6" fmla="*/ 42 w 42"/>
                <a:gd name="T7" fmla="*/ 52 h 52"/>
              </a:gdLst>
              <a:ahLst/>
              <a:cxnLst>
                <a:cxn ang="0">
                  <a:pos x="T0" y="T1"/>
                </a:cxn>
                <a:cxn ang="0">
                  <a:pos x="T2" y="T3"/>
                </a:cxn>
                <a:cxn ang="0">
                  <a:pos x="T4" y="T5"/>
                </a:cxn>
                <a:cxn ang="0">
                  <a:pos x="T6" y="T7"/>
                </a:cxn>
              </a:cxnLst>
              <a:rect l="0" t="0" r="r" b="b"/>
              <a:pathLst>
                <a:path w="42" h="52">
                  <a:moveTo>
                    <a:pt x="42" y="52"/>
                  </a:moveTo>
                  <a:lnTo>
                    <a:pt x="42" y="0"/>
                  </a:lnTo>
                  <a:lnTo>
                    <a:pt x="0" y="26"/>
                  </a:lnTo>
                  <a:lnTo>
                    <a:pt x="42" y="52"/>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84">
              <a:extLst>
                <a:ext uri="{FF2B5EF4-FFF2-40B4-BE49-F238E27FC236}">
                  <a16:creationId xmlns:a16="http://schemas.microsoft.com/office/drawing/2014/main" id="{995093F2-8BF5-4D7F-AC05-D7DE9345C892}"/>
                </a:ext>
              </a:extLst>
            </p:cNvPr>
            <p:cNvSpPr>
              <a:spLocks noChangeArrowheads="1"/>
            </p:cNvSpPr>
            <p:nvPr userDrawn="1"/>
          </p:nvSpPr>
          <p:spPr bwMode="auto">
            <a:xfrm>
              <a:off x="7804150"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85">
              <a:extLst>
                <a:ext uri="{FF2B5EF4-FFF2-40B4-BE49-F238E27FC236}">
                  <a16:creationId xmlns:a16="http://schemas.microsoft.com/office/drawing/2014/main" id="{2FADE231-E147-4595-98B4-4FF0F0C551BD}"/>
                </a:ext>
              </a:extLst>
            </p:cNvPr>
            <p:cNvSpPr>
              <a:spLocks noChangeArrowheads="1"/>
            </p:cNvSpPr>
            <p:nvPr userDrawn="1"/>
          </p:nvSpPr>
          <p:spPr bwMode="auto">
            <a:xfrm>
              <a:off x="7521575" y="31750"/>
              <a:ext cx="30162"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86">
              <a:extLst>
                <a:ext uri="{FF2B5EF4-FFF2-40B4-BE49-F238E27FC236}">
                  <a16:creationId xmlns:a16="http://schemas.microsoft.com/office/drawing/2014/main" id="{308E45CF-DDDC-4A37-9E7D-9F3902459F91}"/>
                </a:ext>
              </a:extLst>
            </p:cNvPr>
            <p:cNvSpPr>
              <a:spLocks noChangeArrowheads="1"/>
            </p:cNvSpPr>
            <p:nvPr userDrawn="1"/>
          </p:nvSpPr>
          <p:spPr bwMode="auto">
            <a:xfrm>
              <a:off x="7747000" y="31750"/>
              <a:ext cx="30162"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87">
              <a:extLst>
                <a:ext uri="{FF2B5EF4-FFF2-40B4-BE49-F238E27FC236}">
                  <a16:creationId xmlns:a16="http://schemas.microsoft.com/office/drawing/2014/main" id="{946A3EDD-DD8C-4BD1-AD1F-2A815BFE18CF}"/>
                </a:ext>
              </a:extLst>
            </p:cNvPr>
            <p:cNvSpPr>
              <a:spLocks noChangeArrowheads="1"/>
            </p:cNvSpPr>
            <p:nvPr userDrawn="1"/>
          </p:nvSpPr>
          <p:spPr bwMode="auto">
            <a:xfrm>
              <a:off x="757872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88">
              <a:extLst>
                <a:ext uri="{FF2B5EF4-FFF2-40B4-BE49-F238E27FC236}">
                  <a16:creationId xmlns:a16="http://schemas.microsoft.com/office/drawing/2014/main" id="{04914C6E-B3BC-4ABE-AFDE-5561A2E8A1C4}"/>
                </a:ext>
              </a:extLst>
            </p:cNvPr>
            <p:cNvSpPr>
              <a:spLocks noChangeArrowheads="1"/>
            </p:cNvSpPr>
            <p:nvPr userDrawn="1"/>
          </p:nvSpPr>
          <p:spPr bwMode="auto">
            <a:xfrm>
              <a:off x="7635875" y="31750"/>
              <a:ext cx="26987" cy="2381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89">
              <a:extLst>
                <a:ext uri="{FF2B5EF4-FFF2-40B4-BE49-F238E27FC236}">
                  <a16:creationId xmlns:a16="http://schemas.microsoft.com/office/drawing/2014/main" id="{0BE7F224-CD63-415C-80D5-A70F4F838EE5}"/>
                </a:ext>
              </a:extLst>
            </p:cNvPr>
            <p:cNvSpPr>
              <a:spLocks/>
            </p:cNvSpPr>
            <p:nvPr userDrawn="1"/>
          </p:nvSpPr>
          <p:spPr bwMode="auto">
            <a:xfrm>
              <a:off x="6792913" y="73025"/>
              <a:ext cx="36512" cy="38100"/>
            </a:xfrm>
            <a:custGeom>
              <a:avLst/>
              <a:gdLst>
                <a:gd name="T0" fmla="*/ 12 w 12"/>
                <a:gd name="T1" fmla="*/ 8 h 13"/>
                <a:gd name="T2" fmla="*/ 9 w 12"/>
                <a:gd name="T3" fmla="*/ 0 h 13"/>
                <a:gd name="T4" fmla="*/ 0 w 12"/>
                <a:gd name="T5" fmla="*/ 5 h 13"/>
                <a:gd name="T6" fmla="*/ 4 w 12"/>
                <a:gd name="T7" fmla="*/ 13 h 13"/>
                <a:gd name="T8" fmla="*/ 12 w 12"/>
                <a:gd name="T9" fmla="*/ 8 h 13"/>
              </a:gdLst>
              <a:ahLst/>
              <a:cxnLst>
                <a:cxn ang="0">
                  <a:pos x="T0" y="T1"/>
                </a:cxn>
                <a:cxn ang="0">
                  <a:pos x="T2" y="T3"/>
                </a:cxn>
                <a:cxn ang="0">
                  <a:pos x="T4" y="T5"/>
                </a:cxn>
                <a:cxn ang="0">
                  <a:pos x="T6" y="T7"/>
                </a:cxn>
                <a:cxn ang="0">
                  <a:pos x="T8" y="T9"/>
                </a:cxn>
              </a:cxnLst>
              <a:rect l="0" t="0" r="r" b="b"/>
              <a:pathLst>
                <a:path w="12" h="13">
                  <a:moveTo>
                    <a:pt x="12" y="8"/>
                  </a:moveTo>
                  <a:cubicBezTo>
                    <a:pt x="9" y="0"/>
                    <a:pt x="9" y="0"/>
                    <a:pt x="9" y="0"/>
                  </a:cubicBezTo>
                  <a:cubicBezTo>
                    <a:pt x="6" y="2"/>
                    <a:pt x="3" y="3"/>
                    <a:pt x="0" y="5"/>
                  </a:cubicBezTo>
                  <a:cubicBezTo>
                    <a:pt x="4" y="13"/>
                    <a:pt x="4" y="13"/>
                    <a:pt x="4" y="13"/>
                  </a:cubicBezTo>
                  <a:cubicBezTo>
                    <a:pt x="7" y="11"/>
                    <a:pt x="10" y="9"/>
                    <a:pt x="12" y="8"/>
                  </a:cubicBez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90">
              <a:extLst>
                <a:ext uri="{FF2B5EF4-FFF2-40B4-BE49-F238E27FC236}">
                  <a16:creationId xmlns:a16="http://schemas.microsoft.com/office/drawing/2014/main" id="{D3A566BD-2405-4868-A226-852F685933EF}"/>
                </a:ext>
              </a:extLst>
            </p:cNvPr>
            <p:cNvSpPr>
              <a:spLocks noChangeArrowheads="1"/>
            </p:cNvSpPr>
            <p:nvPr userDrawn="1"/>
          </p:nvSpPr>
          <p:spPr bwMode="auto">
            <a:xfrm>
              <a:off x="6630988" y="803275"/>
              <a:ext cx="23812" cy="33338"/>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91">
              <a:extLst>
                <a:ext uri="{FF2B5EF4-FFF2-40B4-BE49-F238E27FC236}">
                  <a16:creationId xmlns:a16="http://schemas.microsoft.com/office/drawing/2014/main" id="{3C244A68-9B08-4B9A-B756-7ADA8B0B257F}"/>
                </a:ext>
              </a:extLst>
            </p:cNvPr>
            <p:cNvSpPr>
              <a:spLocks noChangeArrowheads="1"/>
            </p:cNvSpPr>
            <p:nvPr userDrawn="1"/>
          </p:nvSpPr>
          <p:spPr bwMode="auto">
            <a:xfrm>
              <a:off x="6630988" y="742950"/>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92">
              <a:extLst>
                <a:ext uri="{FF2B5EF4-FFF2-40B4-BE49-F238E27FC236}">
                  <a16:creationId xmlns:a16="http://schemas.microsoft.com/office/drawing/2014/main" id="{5AB3AA2A-99C3-4112-BC06-8281C487C5EA}"/>
                </a:ext>
              </a:extLst>
            </p:cNvPr>
            <p:cNvSpPr>
              <a:spLocks noChangeArrowheads="1"/>
            </p:cNvSpPr>
            <p:nvPr userDrawn="1"/>
          </p:nvSpPr>
          <p:spPr bwMode="auto">
            <a:xfrm>
              <a:off x="6630988" y="498475"/>
              <a:ext cx="23812" cy="3016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93">
              <a:extLst>
                <a:ext uri="{FF2B5EF4-FFF2-40B4-BE49-F238E27FC236}">
                  <a16:creationId xmlns:a16="http://schemas.microsoft.com/office/drawing/2014/main" id="{A88707A4-4705-417B-A17D-7E02E91182CA}"/>
                </a:ext>
              </a:extLst>
            </p:cNvPr>
            <p:cNvSpPr>
              <a:spLocks/>
            </p:cNvSpPr>
            <p:nvPr userDrawn="1"/>
          </p:nvSpPr>
          <p:spPr bwMode="auto">
            <a:xfrm>
              <a:off x="6651625" y="252413"/>
              <a:ext cx="30162" cy="38100"/>
            </a:xfrm>
            <a:custGeom>
              <a:avLst/>
              <a:gdLst>
                <a:gd name="T0" fmla="*/ 3 w 10"/>
                <a:gd name="T1" fmla="*/ 0 h 13"/>
                <a:gd name="T2" fmla="*/ 0 w 10"/>
                <a:gd name="T3" fmla="*/ 10 h 13"/>
                <a:gd name="T4" fmla="*/ 7 w 10"/>
                <a:gd name="T5" fmla="*/ 13 h 13"/>
                <a:gd name="T6" fmla="*/ 10 w 10"/>
                <a:gd name="T7" fmla="*/ 4 h 13"/>
                <a:gd name="T8" fmla="*/ 3 w 10"/>
                <a:gd name="T9" fmla="*/ 0 h 13"/>
              </a:gdLst>
              <a:ahLst/>
              <a:cxnLst>
                <a:cxn ang="0">
                  <a:pos x="T0" y="T1"/>
                </a:cxn>
                <a:cxn ang="0">
                  <a:pos x="T2" y="T3"/>
                </a:cxn>
                <a:cxn ang="0">
                  <a:pos x="T4" y="T5"/>
                </a:cxn>
                <a:cxn ang="0">
                  <a:pos x="T6" y="T7"/>
                </a:cxn>
                <a:cxn ang="0">
                  <a:pos x="T8" y="T9"/>
                </a:cxn>
              </a:cxnLst>
              <a:rect l="0" t="0" r="r" b="b"/>
              <a:pathLst>
                <a:path w="10" h="13">
                  <a:moveTo>
                    <a:pt x="3" y="0"/>
                  </a:moveTo>
                  <a:cubicBezTo>
                    <a:pt x="2" y="4"/>
                    <a:pt x="1" y="7"/>
                    <a:pt x="0" y="10"/>
                  </a:cubicBezTo>
                  <a:cubicBezTo>
                    <a:pt x="7" y="13"/>
                    <a:pt x="7" y="13"/>
                    <a:pt x="7" y="13"/>
                  </a:cubicBezTo>
                  <a:cubicBezTo>
                    <a:pt x="8" y="10"/>
                    <a:pt x="9" y="7"/>
                    <a:pt x="10" y="4"/>
                  </a:cubicBezTo>
                  <a:lnTo>
                    <a:pt x="3"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4">
              <a:extLst>
                <a:ext uri="{FF2B5EF4-FFF2-40B4-BE49-F238E27FC236}">
                  <a16:creationId xmlns:a16="http://schemas.microsoft.com/office/drawing/2014/main" id="{FBC49604-4DF0-444F-862E-69D7217565D9}"/>
                </a:ext>
              </a:extLst>
            </p:cNvPr>
            <p:cNvSpPr>
              <a:spLocks/>
            </p:cNvSpPr>
            <p:nvPr userDrawn="1"/>
          </p:nvSpPr>
          <p:spPr bwMode="auto">
            <a:xfrm>
              <a:off x="6637338" y="314325"/>
              <a:ext cx="26987" cy="34925"/>
            </a:xfrm>
            <a:custGeom>
              <a:avLst/>
              <a:gdLst>
                <a:gd name="T0" fmla="*/ 2 w 9"/>
                <a:gd name="T1" fmla="*/ 0 h 12"/>
                <a:gd name="T2" fmla="*/ 0 w 9"/>
                <a:gd name="T3" fmla="*/ 10 h 12"/>
                <a:gd name="T4" fmla="*/ 7 w 9"/>
                <a:gd name="T5" fmla="*/ 12 h 12"/>
                <a:gd name="T6" fmla="*/ 9 w 9"/>
                <a:gd name="T7" fmla="*/ 2 h 12"/>
                <a:gd name="T8" fmla="*/ 2 w 9"/>
                <a:gd name="T9" fmla="*/ 0 h 12"/>
              </a:gdLst>
              <a:ahLst/>
              <a:cxnLst>
                <a:cxn ang="0">
                  <a:pos x="T0" y="T1"/>
                </a:cxn>
                <a:cxn ang="0">
                  <a:pos x="T2" y="T3"/>
                </a:cxn>
                <a:cxn ang="0">
                  <a:pos x="T4" y="T5"/>
                </a:cxn>
                <a:cxn ang="0">
                  <a:pos x="T6" y="T7"/>
                </a:cxn>
                <a:cxn ang="0">
                  <a:pos x="T8" y="T9"/>
                </a:cxn>
              </a:cxnLst>
              <a:rect l="0" t="0" r="r" b="b"/>
              <a:pathLst>
                <a:path w="9" h="12">
                  <a:moveTo>
                    <a:pt x="2" y="0"/>
                  </a:moveTo>
                  <a:cubicBezTo>
                    <a:pt x="1" y="3"/>
                    <a:pt x="0" y="7"/>
                    <a:pt x="0" y="10"/>
                  </a:cubicBezTo>
                  <a:cubicBezTo>
                    <a:pt x="7" y="12"/>
                    <a:pt x="7" y="12"/>
                    <a:pt x="7" y="12"/>
                  </a:cubicBezTo>
                  <a:cubicBezTo>
                    <a:pt x="8" y="8"/>
                    <a:pt x="8" y="5"/>
                    <a:pt x="9" y="2"/>
                  </a:cubicBezTo>
                  <a:lnTo>
                    <a:pt x="2"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5">
              <a:extLst>
                <a:ext uri="{FF2B5EF4-FFF2-40B4-BE49-F238E27FC236}">
                  <a16:creationId xmlns:a16="http://schemas.microsoft.com/office/drawing/2014/main" id="{F10D57A2-967A-4294-8381-7E34CFB5F0A9}"/>
                </a:ext>
              </a:extLst>
            </p:cNvPr>
            <p:cNvSpPr>
              <a:spLocks/>
            </p:cNvSpPr>
            <p:nvPr userDrawn="1"/>
          </p:nvSpPr>
          <p:spPr bwMode="auto">
            <a:xfrm>
              <a:off x="6705600" y="149225"/>
              <a:ext cx="36512" cy="38100"/>
            </a:xfrm>
            <a:custGeom>
              <a:avLst/>
              <a:gdLst>
                <a:gd name="T0" fmla="*/ 7 w 12"/>
                <a:gd name="T1" fmla="*/ 0 h 13"/>
                <a:gd name="T2" fmla="*/ 0 w 12"/>
                <a:gd name="T3" fmla="*/ 8 h 13"/>
                <a:gd name="T4" fmla="*/ 6 w 12"/>
                <a:gd name="T5" fmla="*/ 13 h 13"/>
                <a:gd name="T6" fmla="*/ 12 w 12"/>
                <a:gd name="T7" fmla="*/ 6 h 13"/>
                <a:gd name="T8" fmla="*/ 7 w 12"/>
                <a:gd name="T9" fmla="*/ 0 h 13"/>
              </a:gdLst>
              <a:ahLst/>
              <a:cxnLst>
                <a:cxn ang="0">
                  <a:pos x="T0" y="T1"/>
                </a:cxn>
                <a:cxn ang="0">
                  <a:pos x="T2" y="T3"/>
                </a:cxn>
                <a:cxn ang="0">
                  <a:pos x="T4" y="T5"/>
                </a:cxn>
                <a:cxn ang="0">
                  <a:pos x="T6" y="T7"/>
                </a:cxn>
                <a:cxn ang="0">
                  <a:pos x="T8" y="T9"/>
                </a:cxn>
              </a:cxnLst>
              <a:rect l="0" t="0" r="r" b="b"/>
              <a:pathLst>
                <a:path w="12" h="13">
                  <a:moveTo>
                    <a:pt x="7" y="0"/>
                  </a:moveTo>
                  <a:cubicBezTo>
                    <a:pt x="5" y="2"/>
                    <a:pt x="2" y="5"/>
                    <a:pt x="0" y="8"/>
                  </a:cubicBezTo>
                  <a:cubicBezTo>
                    <a:pt x="6" y="13"/>
                    <a:pt x="6" y="13"/>
                    <a:pt x="6" y="13"/>
                  </a:cubicBezTo>
                  <a:cubicBezTo>
                    <a:pt x="8" y="11"/>
                    <a:pt x="10" y="8"/>
                    <a:pt x="12" y="6"/>
                  </a:cubicBezTo>
                  <a:lnTo>
                    <a:pt x="7"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6">
              <a:extLst>
                <a:ext uri="{FF2B5EF4-FFF2-40B4-BE49-F238E27FC236}">
                  <a16:creationId xmlns:a16="http://schemas.microsoft.com/office/drawing/2014/main" id="{622F4513-BFC8-4C89-8498-0787FC40D0F8}"/>
                </a:ext>
              </a:extLst>
            </p:cNvPr>
            <p:cNvSpPr>
              <a:spLocks/>
            </p:cNvSpPr>
            <p:nvPr userDrawn="1"/>
          </p:nvSpPr>
          <p:spPr bwMode="auto">
            <a:xfrm>
              <a:off x="6630988" y="376238"/>
              <a:ext cx="23812" cy="31750"/>
            </a:xfrm>
            <a:custGeom>
              <a:avLst/>
              <a:gdLst>
                <a:gd name="T0" fmla="*/ 0 w 8"/>
                <a:gd name="T1" fmla="*/ 0 h 11"/>
                <a:gd name="T2" fmla="*/ 0 w 8"/>
                <a:gd name="T3" fmla="*/ 11 h 11"/>
                <a:gd name="T4" fmla="*/ 8 w 8"/>
                <a:gd name="T5" fmla="*/ 11 h 11"/>
                <a:gd name="T6" fmla="*/ 8 w 8"/>
                <a:gd name="T7" fmla="*/ 1 h 11"/>
                <a:gd name="T8" fmla="*/ 0 w 8"/>
                <a:gd name="T9" fmla="*/ 0 h 11"/>
              </a:gdLst>
              <a:ahLst/>
              <a:cxnLst>
                <a:cxn ang="0">
                  <a:pos x="T0" y="T1"/>
                </a:cxn>
                <a:cxn ang="0">
                  <a:pos x="T2" y="T3"/>
                </a:cxn>
                <a:cxn ang="0">
                  <a:pos x="T4" y="T5"/>
                </a:cxn>
                <a:cxn ang="0">
                  <a:pos x="T6" y="T7"/>
                </a:cxn>
                <a:cxn ang="0">
                  <a:pos x="T8" y="T9"/>
                </a:cxn>
              </a:cxnLst>
              <a:rect l="0" t="0" r="r" b="b"/>
              <a:pathLst>
                <a:path w="8" h="11">
                  <a:moveTo>
                    <a:pt x="0" y="0"/>
                  </a:moveTo>
                  <a:cubicBezTo>
                    <a:pt x="0" y="3"/>
                    <a:pt x="0" y="7"/>
                    <a:pt x="0" y="11"/>
                  </a:cubicBezTo>
                  <a:cubicBezTo>
                    <a:pt x="8" y="11"/>
                    <a:pt x="8" y="11"/>
                    <a:pt x="8" y="11"/>
                  </a:cubicBezTo>
                  <a:cubicBezTo>
                    <a:pt x="8" y="7"/>
                    <a:pt x="8" y="4"/>
                    <a:pt x="8" y="1"/>
                  </a:cubicBezTo>
                  <a:lnTo>
                    <a:pt x="0"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7">
              <a:extLst>
                <a:ext uri="{FF2B5EF4-FFF2-40B4-BE49-F238E27FC236}">
                  <a16:creationId xmlns:a16="http://schemas.microsoft.com/office/drawing/2014/main" id="{45C3FC30-3F45-4AF7-B9C8-2E674AF84A8A}"/>
                </a:ext>
              </a:extLst>
            </p:cNvPr>
            <p:cNvSpPr>
              <a:spLocks/>
            </p:cNvSpPr>
            <p:nvPr userDrawn="1"/>
          </p:nvSpPr>
          <p:spPr bwMode="auto">
            <a:xfrm>
              <a:off x="6675438" y="200025"/>
              <a:ext cx="33337" cy="38100"/>
            </a:xfrm>
            <a:custGeom>
              <a:avLst/>
              <a:gdLst>
                <a:gd name="T0" fmla="*/ 5 w 11"/>
                <a:gd name="T1" fmla="*/ 0 h 13"/>
                <a:gd name="T2" fmla="*/ 0 w 11"/>
                <a:gd name="T3" fmla="*/ 9 h 13"/>
                <a:gd name="T4" fmla="*/ 6 w 11"/>
                <a:gd name="T5" fmla="*/ 13 h 13"/>
                <a:gd name="T6" fmla="*/ 11 w 11"/>
                <a:gd name="T7" fmla="*/ 4 h 13"/>
                <a:gd name="T8" fmla="*/ 5 w 11"/>
                <a:gd name="T9" fmla="*/ 0 h 13"/>
              </a:gdLst>
              <a:ahLst/>
              <a:cxnLst>
                <a:cxn ang="0">
                  <a:pos x="T0" y="T1"/>
                </a:cxn>
                <a:cxn ang="0">
                  <a:pos x="T2" y="T3"/>
                </a:cxn>
                <a:cxn ang="0">
                  <a:pos x="T4" y="T5"/>
                </a:cxn>
                <a:cxn ang="0">
                  <a:pos x="T6" y="T7"/>
                </a:cxn>
                <a:cxn ang="0">
                  <a:pos x="T8" y="T9"/>
                </a:cxn>
              </a:cxnLst>
              <a:rect l="0" t="0" r="r" b="b"/>
              <a:pathLst>
                <a:path w="11" h="13">
                  <a:moveTo>
                    <a:pt x="5" y="0"/>
                  </a:moveTo>
                  <a:cubicBezTo>
                    <a:pt x="3" y="3"/>
                    <a:pt x="1" y="6"/>
                    <a:pt x="0" y="9"/>
                  </a:cubicBezTo>
                  <a:cubicBezTo>
                    <a:pt x="6" y="13"/>
                    <a:pt x="6" y="13"/>
                    <a:pt x="6" y="13"/>
                  </a:cubicBezTo>
                  <a:cubicBezTo>
                    <a:pt x="8" y="10"/>
                    <a:pt x="9" y="7"/>
                    <a:pt x="11" y="4"/>
                  </a:cubicBezTo>
                  <a:lnTo>
                    <a:pt x="5"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98">
              <a:extLst>
                <a:ext uri="{FF2B5EF4-FFF2-40B4-BE49-F238E27FC236}">
                  <a16:creationId xmlns:a16="http://schemas.microsoft.com/office/drawing/2014/main" id="{1F06FD74-EB91-4576-9D40-E967DE62AFE7}"/>
                </a:ext>
              </a:extLst>
            </p:cNvPr>
            <p:cNvSpPr>
              <a:spLocks noChangeArrowheads="1"/>
            </p:cNvSpPr>
            <p:nvPr userDrawn="1"/>
          </p:nvSpPr>
          <p:spPr bwMode="auto">
            <a:xfrm>
              <a:off x="6630988" y="436563"/>
              <a:ext cx="23812" cy="33338"/>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99">
              <a:extLst>
                <a:ext uri="{FF2B5EF4-FFF2-40B4-BE49-F238E27FC236}">
                  <a16:creationId xmlns:a16="http://schemas.microsoft.com/office/drawing/2014/main" id="{9EC8652C-2969-417D-B18D-716AE810434B}"/>
                </a:ext>
              </a:extLst>
            </p:cNvPr>
            <p:cNvSpPr>
              <a:spLocks noChangeArrowheads="1"/>
            </p:cNvSpPr>
            <p:nvPr userDrawn="1"/>
          </p:nvSpPr>
          <p:spPr bwMode="auto">
            <a:xfrm>
              <a:off x="6630988" y="622300"/>
              <a:ext cx="23812" cy="28575"/>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00">
              <a:extLst>
                <a:ext uri="{FF2B5EF4-FFF2-40B4-BE49-F238E27FC236}">
                  <a16:creationId xmlns:a16="http://schemas.microsoft.com/office/drawing/2014/main" id="{80E0D8A7-BC6C-4ABD-A15D-6C3ECBDF37FE}"/>
                </a:ext>
              </a:extLst>
            </p:cNvPr>
            <p:cNvSpPr>
              <a:spLocks noChangeArrowheads="1"/>
            </p:cNvSpPr>
            <p:nvPr userDrawn="1"/>
          </p:nvSpPr>
          <p:spPr bwMode="auto">
            <a:xfrm>
              <a:off x="6630988" y="560388"/>
              <a:ext cx="23812" cy="3016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01">
              <a:extLst>
                <a:ext uri="{FF2B5EF4-FFF2-40B4-BE49-F238E27FC236}">
                  <a16:creationId xmlns:a16="http://schemas.microsoft.com/office/drawing/2014/main" id="{7A19F2FE-AF15-4C4D-B5EE-800617C14EB4}"/>
                </a:ext>
              </a:extLst>
            </p:cNvPr>
            <p:cNvSpPr>
              <a:spLocks noChangeArrowheads="1"/>
            </p:cNvSpPr>
            <p:nvPr userDrawn="1"/>
          </p:nvSpPr>
          <p:spPr bwMode="auto">
            <a:xfrm>
              <a:off x="6630988" y="684213"/>
              <a:ext cx="23812" cy="28575"/>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02">
              <a:extLst>
                <a:ext uri="{FF2B5EF4-FFF2-40B4-BE49-F238E27FC236}">
                  <a16:creationId xmlns:a16="http://schemas.microsoft.com/office/drawing/2014/main" id="{D82F6CDC-E893-4098-8654-645751971D88}"/>
                </a:ext>
              </a:extLst>
            </p:cNvPr>
            <p:cNvSpPr>
              <a:spLocks noChangeArrowheads="1"/>
            </p:cNvSpPr>
            <p:nvPr userDrawn="1"/>
          </p:nvSpPr>
          <p:spPr bwMode="auto">
            <a:xfrm>
              <a:off x="6630988" y="1608138"/>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03">
              <a:extLst>
                <a:ext uri="{FF2B5EF4-FFF2-40B4-BE49-F238E27FC236}">
                  <a16:creationId xmlns:a16="http://schemas.microsoft.com/office/drawing/2014/main" id="{3976E771-E259-4F84-96A8-37D0DF0CF84C}"/>
                </a:ext>
              </a:extLst>
            </p:cNvPr>
            <p:cNvSpPr>
              <a:spLocks noChangeArrowheads="1"/>
            </p:cNvSpPr>
            <p:nvPr userDrawn="1"/>
          </p:nvSpPr>
          <p:spPr bwMode="auto">
            <a:xfrm>
              <a:off x="6630988" y="1670050"/>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04">
              <a:extLst>
                <a:ext uri="{FF2B5EF4-FFF2-40B4-BE49-F238E27FC236}">
                  <a16:creationId xmlns:a16="http://schemas.microsoft.com/office/drawing/2014/main" id="{124124BF-8C0E-4F37-AD61-4B6702A1E9B7}"/>
                </a:ext>
              </a:extLst>
            </p:cNvPr>
            <p:cNvSpPr>
              <a:spLocks noChangeArrowheads="1"/>
            </p:cNvSpPr>
            <p:nvPr userDrawn="1"/>
          </p:nvSpPr>
          <p:spPr bwMode="auto">
            <a:xfrm>
              <a:off x="6630988" y="1731963"/>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05">
              <a:extLst>
                <a:ext uri="{FF2B5EF4-FFF2-40B4-BE49-F238E27FC236}">
                  <a16:creationId xmlns:a16="http://schemas.microsoft.com/office/drawing/2014/main" id="{8325D206-5696-476B-8931-482D88B3BED5}"/>
                </a:ext>
              </a:extLst>
            </p:cNvPr>
            <p:cNvSpPr>
              <a:spLocks noChangeArrowheads="1"/>
            </p:cNvSpPr>
            <p:nvPr userDrawn="1"/>
          </p:nvSpPr>
          <p:spPr bwMode="auto">
            <a:xfrm>
              <a:off x="6630988" y="1792288"/>
              <a:ext cx="23812" cy="3016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06">
              <a:extLst>
                <a:ext uri="{FF2B5EF4-FFF2-40B4-BE49-F238E27FC236}">
                  <a16:creationId xmlns:a16="http://schemas.microsoft.com/office/drawing/2014/main" id="{7A81E293-95C3-4656-9B3C-7BB56C523390}"/>
                </a:ext>
              </a:extLst>
            </p:cNvPr>
            <p:cNvSpPr>
              <a:spLocks noChangeArrowheads="1"/>
            </p:cNvSpPr>
            <p:nvPr userDrawn="1"/>
          </p:nvSpPr>
          <p:spPr bwMode="auto">
            <a:xfrm>
              <a:off x="6630988" y="1916113"/>
              <a:ext cx="23812" cy="28575"/>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07">
              <a:extLst>
                <a:ext uri="{FF2B5EF4-FFF2-40B4-BE49-F238E27FC236}">
                  <a16:creationId xmlns:a16="http://schemas.microsoft.com/office/drawing/2014/main" id="{F926BD90-42F9-46F7-8160-4D0B245F00E0}"/>
                </a:ext>
              </a:extLst>
            </p:cNvPr>
            <p:cNvSpPr>
              <a:spLocks noChangeArrowheads="1"/>
            </p:cNvSpPr>
            <p:nvPr userDrawn="1"/>
          </p:nvSpPr>
          <p:spPr bwMode="auto">
            <a:xfrm>
              <a:off x="6630988" y="1417638"/>
              <a:ext cx="23812" cy="31750"/>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08">
              <a:extLst>
                <a:ext uri="{FF2B5EF4-FFF2-40B4-BE49-F238E27FC236}">
                  <a16:creationId xmlns:a16="http://schemas.microsoft.com/office/drawing/2014/main" id="{B25B7E7C-5ABC-4BB1-8DE7-38703CF6A462}"/>
                </a:ext>
              </a:extLst>
            </p:cNvPr>
            <p:cNvSpPr>
              <a:spLocks noChangeArrowheads="1"/>
            </p:cNvSpPr>
            <p:nvPr userDrawn="1"/>
          </p:nvSpPr>
          <p:spPr bwMode="auto">
            <a:xfrm>
              <a:off x="6630988" y="1854200"/>
              <a:ext cx="23812" cy="30163"/>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09">
              <a:extLst>
                <a:ext uri="{FF2B5EF4-FFF2-40B4-BE49-F238E27FC236}">
                  <a16:creationId xmlns:a16="http://schemas.microsoft.com/office/drawing/2014/main" id="{59519E8A-C429-4043-9CD1-A350271BAAC5}"/>
                </a:ext>
              </a:extLst>
            </p:cNvPr>
            <p:cNvSpPr>
              <a:spLocks noChangeArrowheads="1"/>
            </p:cNvSpPr>
            <p:nvPr userDrawn="1"/>
          </p:nvSpPr>
          <p:spPr bwMode="auto">
            <a:xfrm>
              <a:off x="6630988" y="1358900"/>
              <a:ext cx="23812" cy="28575"/>
            </a:xfrm>
            <a:prstGeom prst="rect">
              <a:avLst/>
            </a:prstGeom>
            <a:solidFill>
              <a:srgbClr val="6E4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10">
              <a:extLst>
                <a:ext uri="{FF2B5EF4-FFF2-40B4-BE49-F238E27FC236}">
                  <a16:creationId xmlns:a16="http://schemas.microsoft.com/office/drawing/2014/main" id="{F9AA32C4-FDC9-4027-AE3D-766695147072}"/>
                </a:ext>
              </a:extLst>
            </p:cNvPr>
            <p:cNvSpPr>
              <a:spLocks/>
            </p:cNvSpPr>
            <p:nvPr userDrawn="1"/>
          </p:nvSpPr>
          <p:spPr bwMode="auto">
            <a:xfrm>
              <a:off x="6748463" y="106363"/>
              <a:ext cx="36512" cy="41275"/>
            </a:xfrm>
            <a:custGeom>
              <a:avLst/>
              <a:gdLst>
                <a:gd name="T0" fmla="*/ 7 w 12"/>
                <a:gd name="T1" fmla="*/ 0 h 14"/>
                <a:gd name="T2" fmla="*/ 0 w 12"/>
                <a:gd name="T3" fmla="*/ 7 h 14"/>
                <a:gd name="T4" fmla="*/ 5 w 12"/>
                <a:gd name="T5" fmla="*/ 14 h 14"/>
                <a:gd name="T6" fmla="*/ 12 w 12"/>
                <a:gd name="T7" fmla="*/ 7 h 14"/>
                <a:gd name="T8" fmla="*/ 7 w 12"/>
                <a:gd name="T9" fmla="*/ 0 h 14"/>
              </a:gdLst>
              <a:ahLst/>
              <a:cxnLst>
                <a:cxn ang="0">
                  <a:pos x="T0" y="T1"/>
                </a:cxn>
                <a:cxn ang="0">
                  <a:pos x="T2" y="T3"/>
                </a:cxn>
                <a:cxn ang="0">
                  <a:pos x="T4" y="T5"/>
                </a:cxn>
                <a:cxn ang="0">
                  <a:pos x="T6" y="T7"/>
                </a:cxn>
                <a:cxn ang="0">
                  <a:pos x="T8" y="T9"/>
                </a:cxn>
              </a:cxnLst>
              <a:rect l="0" t="0" r="r" b="b"/>
              <a:pathLst>
                <a:path w="12" h="14">
                  <a:moveTo>
                    <a:pt x="7" y="0"/>
                  </a:moveTo>
                  <a:cubicBezTo>
                    <a:pt x="5" y="3"/>
                    <a:pt x="2" y="5"/>
                    <a:pt x="0" y="7"/>
                  </a:cubicBezTo>
                  <a:cubicBezTo>
                    <a:pt x="5" y="14"/>
                    <a:pt x="5" y="14"/>
                    <a:pt x="5" y="14"/>
                  </a:cubicBezTo>
                  <a:cubicBezTo>
                    <a:pt x="7" y="12"/>
                    <a:pt x="9" y="9"/>
                    <a:pt x="12" y="7"/>
                  </a:cubicBezTo>
                  <a:lnTo>
                    <a:pt x="7" y="0"/>
                  </a:lnTo>
                  <a:close/>
                </a:path>
              </a:pathLst>
            </a:cu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11">
              <a:extLst>
                <a:ext uri="{FF2B5EF4-FFF2-40B4-BE49-F238E27FC236}">
                  <a16:creationId xmlns:a16="http://schemas.microsoft.com/office/drawing/2014/main" id="{B476DC64-4E0D-4C41-B195-C8632D3F761B}"/>
                </a:ext>
              </a:extLst>
            </p:cNvPr>
            <p:cNvSpPr>
              <a:spLocks noChangeArrowheads="1"/>
            </p:cNvSpPr>
            <p:nvPr userDrawn="1"/>
          </p:nvSpPr>
          <p:spPr bwMode="auto">
            <a:xfrm>
              <a:off x="6594475" y="868363"/>
              <a:ext cx="100012" cy="111125"/>
            </a:xfrm>
            <a:prstGeom prst="ellipse">
              <a:avLst/>
            </a:pr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12">
              <a:extLst>
                <a:ext uri="{FF2B5EF4-FFF2-40B4-BE49-F238E27FC236}">
                  <a16:creationId xmlns:a16="http://schemas.microsoft.com/office/drawing/2014/main" id="{E7F880FB-0E14-4600-89CC-F21C6130DD7C}"/>
                </a:ext>
              </a:extLst>
            </p:cNvPr>
            <p:cNvSpPr>
              <a:spLocks noChangeArrowheads="1"/>
            </p:cNvSpPr>
            <p:nvPr userDrawn="1"/>
          </p:nvSpPr>
          <p:spPr bwMode="auto">
            <a:xfrm>
              <a:off x="6594475" y="1038225"/>
              <a:ext cx="100012" cy="112713"/>
            </a:xfrm>
            <a:prstGeom prst="ellipse">
              <a:avLst/>
            </a:pr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13">
              <a:extLst>
                <a:ext uri="{FF2B5EF4-FFF2-40B4-BE49-F238E27FC236}">
                  <a16:creationId xmlns:a16="http://schemas.microsoft.com/office/drawing/2014/main" id="{7BD6709F-A38D-48FE-9D1A-5610A7B1F066}"/>
                </a:ext>
              </a:extLst>
            </p:cNvPr>
            <p:cNvSpPr>
              <a:spLocks noChangeArrowheads="1"/>
            </p:cNvSpPr>
            <p:nvPr userDrawn="1"/>
          </p:nvSpPr>
          <p:spPr bwMode="auto">
            <a:xfrm>
              <a:off x="6594475" y="1209675"/>
              <a:ext cx="100012" cy="111125"/>
            </a:xfrm>
            <a:prstGeom prst="ellipse">
              <a:avLst/>
            </a:pr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14">
              <a:extLst>
                <a:ext uri="{FF2B5EF4-FFF2-40B4-BE49-F238E27FC236}">
                  <a16:creationId xmlns:a16="http://schemas.microsoft.com/office/drawing/2014/main" id="{0D7906A3-3999-43BD-8DF9-92242D002388}"/>
                </a:ext>
              </a:extLst>
            </p:cNvPr>
            <p:cNvSpPr>
              <a:spLocks noChangeArrowheads="1"/>
            </p:cNvSpPr>
            <p:nvPr userDrawn="1"/>
          </p:nvSpPr>
          <p:spPr bwMode="auto">
            <a:xfrm>
              <a:off x="6594475" y="1476375"/>
              <a:ext cx="100012" cy="107950"/>
            </a:xfrm>
            <a:prstGeom prst="ellipse">
              <a:avLst/>
            </a:prstGeom>
            <a:solidFill>
              <a:srgbClr val="6E4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15">
              <a:extLst>
                <a:ext uri="{FF2B5EF4-FFF2-40B4-BE49-F238E27FC236}">
                  <a16:creationId xmlns:a16="http://schemas.microsoft.com/office/drawing/2014/main" id="{CF106497-7424-475F-9CAA-C17D497CDA52}"/>
                </a:ext>
              </a:extLst>
            </p:cNvPr>
            <p:cNvSpPr>
              <a:spLocks noEditPoints="1"/>
            </p:cNvSpPr>
            <p:nvPr userDrawn="1"/>
          </p:nvSpPr>
          <p:spPr bwMode="auto">
            <a:xfrm>
              <a:off x="7491413" y="1016000"/>
              <a:ext cx="604837" cy="427038"/>
            </a:xfrm>
            <a:custGeom>
              <a:avLst/>
              <a:gdLst>
                <a:gd name="T0" fmla="*/ 0 w 201"/>
                <a:gd name="T1" fmla="*/ 0 h 146"/>
                <a:gd name="T2" fmla="*/ 9 w 201"/>
                <a:gd name="T3" fmla="*/ 8 h 146"/>
                <a:gd name="T4" fmla="*/ 19 w 201"/>
                <a:gd name="T5" fmla="*/ 8 h 146"/>
                <a:gd name="T6" fmla="*/ 28 w 201"/>
                <a:gd name="T7" fmla="*/ 0 h 146"/>
                <a:gd name="T8" fmla="*/ 19 w 201"/>
                <a:gd name="T9" fmla="*/ 8 h 146"/>
                <a:gd name="T10" fmla="*/ 38 w 201"/>
                <a:gd name="T11" fmla="*/ 0 h 146"/>
                <a:gd name="T12" fmla="*/ 47 w 201"/>
                <a:gd name="T13" fmla="*/ 8 h 146"/>
                <a:gd name="T14" fmla="*/ 56 w 201"/>
                <a:gd name="T15" fmla="*/ 8 h 146"/>
                <a:gd name="T16" fmla="*/ 66 w 201"/>
                <a:gd name="T17" fmla="*/ 0 h 146"/>
                <a:gd name="T18" fmla="*/ 56 w 201"/>
                <a:gd name="T19" fmla="*/ 8 h 146"/>
                <a:gd name="T20" fmla="*/ 75 w 201"/>
                <a:gd name="T21" fmla="*/ 0 h 146"/>
                <a:gd name="T22" fmla="*/ 84 w 201"/>
                <a:gd name="T23" fmla="*/ 8 h 146"/>
                <a:gd name="T24" fmla="*/ 93 w 201"/>
                <a:gd name="T25" fmla="*/ 8 h 146"/>
                <a:gd name="T26" fmla="*/ 104 w 201"/>
                <a:gd name="T27" fmla="*/ 2 h 146"/>
                <a:gd name="T28" fmla="*/ 93 w 201"/>
                <a:gd name="T29" fmla="*/ 8 h 146"/>
                <a:gd name="T30" fmla="*/ 113 w 201"/>
                <a:gd name="T31" fmla="*/ 4 h 146"/>
                <a:gd name="T32" fmla="*/ 120 w 201"/>
                <a:gd name="T33" fmla="*/ 14 h 146"/>
                <a:gd name="T34" fmla="*/ 128 w 201"/>
                <a:gd name="T35" fmla="*/ 17 h 146"/>
                <a:gd name="T36" fmla="*/ 140 w 201"/>
                <a:gd name="T37" fmla="*/ 14 h 146"/>
                <a:gd name="T38" fmla="*/ 128 w 201"/>
                <a:gd name="T39" fmla="*/ 17 h 146"/>
                <a:gd name="T40" fmla="*/ 148 w 201"/>
                <a:gd name="T41" fmla="*/ 19 h 146"/>
                <a:gd name="T42" fmla="*/ 151 w 201"/>
                <a:gd name="T43" fmla="*/ 31 h 146"/>
                <a:gd name="T44" fmla="*/ 158 w 201"/>
                <a:gd name="T45" fmla="*/ 37 h 146"/>
                <a:gd name="T46" fmla="*/ 170 w 201"/>
                <a:gd name="T47" fmla="*/ 38 h 146"/>
                <a:gd name="T48" fmla="*/ 158 w 201"/>
                <a:gd name="T49" fmla="*/ 37 h 146"/>
                <a:gd name="T50" fmla="*/ 177 w 201"/>
                <a:gd name="T51" fmla="*/ 46 h 146"/>
                <a:gd name="T52" fmla="*/ 176 w 201"/>
                <a:gd name="T53" fmla="*/ 58 h 146"/>
                <a:gd name="T54" fmla="*/ 180 w 201"/>
                <a:gd name="T55" fmla="*/ 65 h 146"/>
                <a:gd name="T56" fmla="*/ 191 w 201"/>
                <a:gd name="T57" fmla="*/ 71 h 146"/>
                <a:gd name="T58" fmla="*/ 180 w 201"/>
                <a:gd name="T59" fmla="*/ 65 h 146"/>
                <a:gd name="T60" fmla="*/ 195 w 201"/>
                <a:gd name="T61" fmla="*/ 80 h 146"/>
                <a:gd name="T62" fmla="*/ 190 w 201"/>
                <a:gd name="T63" fmla="*/ 91 h 146"/>
                <a:gd name="T64" fmla="*/ 192 w 201"/>
                <a:gd name="T65" fmla="*/ 100 h 146"/>
                <a:gd name="T66" fmla="*/ 200 w 201"/>
                <a:gd name="T67" fmla="*/ 108 h 146"/>
                <a:gd name="T68" fmla="*/ 192 w 201"/>
                <a:gd name="T69" fmla="*/ 100 h 146"/>
                <a:gd name="T70" fmla="*/ 193 w 201"/>
                <a:gd name="T71" fmla="*/ 136 h 146"/>
                <a:gd name="T72" fmla="*/ 201 w 201"/>
                <a:gd name="T73" fmla="*/ 146 h 146"/>
                <a:gd name="T74" fmla="*/ 193 w 201"/>
                <a:gd name="T75" fmla="*/ 127 h 146"/>
                <a:gd name="T76" fmla="*/ 201 w 201"/>
                <a:gd name="T77" fmla="*/ 118 h 146"/>
                <a:gd name="T78" fmla="*/ 193 w 201"/>
                <a:gd name="T79" fmla="*/ 1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146">
                  <a:moveTo>
                    <a:pt x="0" y="8"/>
                  </a:moveTo>
                  <a:cubicBezTo>
                    <a:pt x="0" y="0"/>
                    <a:pt x="0" y="0"/>
                    <a:pt x="0" y="0"/>
                  </a:cubicBezTo>
                  <a:cubicBezTo>
                    <a:pt x="9" y="0"/>
                    <a:pt x="9" y="0"/>
                    <a:pt x="9" y="0"/>
                  </a:cubicBezTo>
                  <a:cubicBezTo>
                    <a:pt x="9" y="8"/>
                    <a:pt x="9" y="8"/>
                    <a:pt x="9" y="8"/>
                  </a:cubicBezTo>
                  <a:lnTo>
                    <a:pt x="0" y="8"/>
                  </a:lnTo>
                  <a:close/>
                  <a:moveTo>
                    <a:pt x="19" y="8"/>
                  </a:moveTo>
                  <a:cubicBezTo>
                    <a:pt x="19" y="0"/>
                    <a:pt x="19" y="0"/>
                    <a:pt x="19" y="0"/>
                  </a:cubicBezTo>
                  <a:cubicBezTo>
                    <a:pt x="28" y="0"/>
                    <a:pt x="28" y="0"/>
                    <a:pt x="28" y="0"/>
                  </a:cubicBezTo>
                  <a:cubicBezTo>
                    <a:pt x="28" y="8"/>
                    <a:pt x="28" y="8"/>
                    <a:pt x="28" y="8"/>
                  </a:cubicBezTo>
                  <a:lnTo>
                    <a:pt x="19" y="8"/>
                  </a:lnTo>
                  <a:close/>
                  <a:moveTo>
                    <a:pt x="38" y="8"/>
                  </a:moveTo>
                  <a:cubicBezTo>
                    <a:pt x="38" y="0"/>
                    <a:pt x="38" y="0"/>
                    <a:pt x="38" y="0"/>
                  </a:cubicBezTo>
                  <a:cubicBezTo>
                    <a:pt x="47" y="0"/>
                    <a:pt x="47" y="0"/>
                    <a:pt x="47" y="0"/>
                  </a:cubicBezTo>
                  <a:cubicBezTo>
                    <a:pt x="47" y="8"/>
                    <a:pt x="47" y="8"/>
                    <a:pt x="47" y="8"/>
                  </a:cubicBezTo>
                  <a:lnTo>
                    <a:pt x="38" y="8"/>
                  </a:lnTo>
                  <a:close/>
                  <a:moveTo>
                    <a:pt x="56" y="8"/>
                  </a:moveTo>
                  <a:cubicBezTo>
                    <a:pt x="56" y="0"/>
                    <a:pt x="56" y="0"/>
                    <a:pt x="56" y="0"/>
                  </a:cubicBezTo>
                  <a:cubicBezTo>
                    <a:pt x="66" y="0"/>
                    <a:pt x="66" y="0"/>
                    <a:pt x="66" y="0"/>
                  </a:cubicBezTo>
                  <a:cubicBezTo>
                    <a:pt x="66" y="8"/>
                    <a:pt x="66" y="8"/>
                    <a:pt x="66" y="8"/>
                  </a:cubicBezTo>
                  <a:lnTo>
                    <a:pt x="56" y="8"/>
                  </a:lnTo>
                  <a:close/>
                  <a:moveTo>
                    <a:pt x="75" y="8"/>
                  </a:moveTo>
                  <a:cubicBezTo>
                    <a:pt x="75" y="0"/>
                    <a:pt x="75" y="0"/>
                    <a:pt x="75" y="0"/>
                  </a:cubicBezTo>
                  <a:cubicBezTo>
                    <a:pt x="84" y="0"/>
                    <a:pt x="84" y="0"/>
                    <a:pt x="84" y="0"/>
                  </a:cubicBezTo>
                  <a:cubicBezTo>
                    <a:pt x="84" y="8"/>
                    <a:pt x="84" y="8"/>
                    <a:pt x="84" y="8"/>
                  </a:cubicBezTo>
                  <a:lnTo>
                    <a:pt x="75" y="8"/>
                  </a:lnTo>
                  <a:close/>
                  <a:moveTo>
                    <a:pt x="93" y="8"/>
                  </a:moveTo>
                  <a:cubicBezTo>
                    <a:pt x="94" y="1"/>
                    <a:pt x="94" y="1"/>
                    <a:pt x="94" y="1"/>
                  </a:cubicBezTo>
                  <a:cubicBezTo>
                    <a:pt x="97" y="1"/>
                    <a:pt x="100" y="1"/>
                    <a:pt x="104" y="2"/>
                  </a:cubicBezTo>
                  <a:cubicBezTo>
                    <a:pt x="102" y="9"/>
                    <a:pt x="102" y="9"/>
                    <a:pt x="102" y="9"/>
                  </a:cubicBezTo>
                  <a:cubicBezTo>
                    <a:pt x="99" y="9"/>
                    <a:pt x="96" y="9"/>
                    <a:pt x="93" y="8"/>
                  </a:cubicBezTo>
                  <a:close/>
                  <a:moveTo>
                    <a:pt x="111" y="11"/>
                  </a:moveTo>
                  <a:cubicBezTo>
                    <a:pt x="113" y="4"/>
                    <a:pt x="113" y="4"/>
                    <a:pt x="113" y="4"/>
                  </a:cubicBezTo>
                  <a:cubicBezTo>
                    <a:pt x="116" y="4"/>
                    <a:pt x="119" y="5"/>
                    <a:pt x="122" y="6"/>
                  </a:cubicBezTo>
                  <a:cubicBezTo>
                    <a:pt x="120" y="14"/>
                    <a:pt x="120" y="14"/>
                    <a:pt x="120" y="14"/>
                  </a:cubicBezTo>
                  <a:cubicBezTo>
                    <a:pt x="117" y="13"/>
                    <a:pt x="114" y="12"/>
                    <a:pt x="111" y="11"/>
                  </a:cubicBezTo>
                  <a:close/>
                  <a:moveTo>
                    <a:pt x="128" y="17"/>
                  </a:moveTo>
                  <a:cubicBezTo>
                    <a:pt x="131" y="10"/>
                    <a:pt x="131" y="10"/>
                    <a:pt x="131" y="10"/>
                  </a:cubicBezTo>
                  <a:cubicBezTo>
                    <a:pt x="134" y="11"/>
                    <a:pt x="137" y="13"/>
                    <a:pt x="140" y="14"/>
                  </a:cubicBezTo>
                  <a:cubicBezTo>
                    <a:pt x="136" y="21"/>
                    <a:pt x="136" y="21"/>
                    <a:pt x="136" y="21"/>
                  </a:cubicBezTo>
                  <a:cubicBezTo>
                    <a:pt x="134" y="20"/>
                    <a:pt x="131" y="18"/>
                    <a:pt x="128" y="17"/>
                  </a:cubicBezTo>
                  <a:close/>
                  <a:moveTo>
                    <a:pt x="144" y="26"/>
                  </a:moveTo>
                  <a:cubicBezTo>
                    <a:pt x="148" y="19"/>
                    <a:pt x="148" y="19"/>
                    <a:pt x="148" y="19"/>
                  </a:cubicBezTo>
                  <a:cubicBezTo>
                    <a:pt x="151" y="21"/>
                    <a:pt x="154" y="23"/>
                    <a:pt x="156" y="25"/>
                  </a:cubicBezTo>
                  <a:cubicBezTo>
                    <a:pt x="151" y="31"/>
                    <a:pt x="151" y="31"/>
                    <a:pt x="151" y="31"/>
                  </a:cubicBezTo>
                  <a:cubicBezTo>
                    <a:pt x="149" y="29"/>
                    <a:pt x="147" y="27"/>
                    <a:pt x="144" y="26"/>
                  </a:cubicBezTo>
                  <a:close/>
                  <a:moveTo>
                    <a:pt x="158" y="37"/>
                  </a:moveTo>
                  <a:cubicBezTo>
                    <a:pt x="164" y="31"/>
                    <a:pt x="164" y="31"/>
                    <a:pt x="164" y="31"/>
                  </a:cubicBezTo>
                  <a:cubicBezTo>
                    <a:pt x="166" y="33"/>
                    <a:pt x="168" y="36"/>
                    <a:pt x="170" y="38"/>
                  </a:cubicBezTo>
                  <a:cubicBezTo>
                    <a:pt x="165" y="43"/>
                    <a:pt x="165" y="43"/>
                    <a:pt x="165" y="43"/>
                  </a:cubicBezTo>
                  <a:cubicBezTo>
                    <a:pt x="163" y="41"/>
                    <a:pt x="161" y="39"/>
                    <a:pt x="158" y="37"/>
                  </a:cubicBezTo>
                  <a:close/>
                  <a:moveTo>
                    <a:pt x="170" y="50"/>
                  </a:moveTo>
                  <a:cubicBezTo>
                    <a:pt x="177" y="46"/>
                    <a:pt x="177" y="46"/>
                    <a:pt x="177" y="46"/>
                  </a:cubicBezTo>
                  <a:cubicBezTo>
                    <a:pt x="179" y="48"/>
                    <a:pt x="180" y="51"/>
                    <a:pt x="182" y="53"/>
                  </a:cubicBezTo>
                  <a:cubicBezTo>
                    <a:pt x="176" y="58"/>
                    <a:pt x="176" y="58"/>
                    <a:pt x="176" y="58"/>
                  </a:cubicBezTo>
                  <a:cubicBezTo>
                    <a:pt x="174" y="55"/>
                    <a:pt x="172" y="53"/>
                    <a:pt x="170" y="50"/>
                  </a:cubicBezTo>
                  <a:close/>
                  <a:moveTo>
                    <a:pt x="180" y="65"/>
                  </a:moveTo>
                  <a:cubicBezTo>
                    <a:pt x="187" y="62"/>
                    <a:pt x="187" y="62"/>
                    <a:pt x="187" y="62"/>
                  </a:cubicBezTo>
                  <a:cubicBezTo>
                    <a:pt x="189" y="65"/>
                    <a:pt x="190" y="68"/>
                    <a:pt x="191" y="71"/>
                  </a:cubicBezTo>
                  <a:cubicBezTo>
                    <a:pt x="184" y="74"/>
                    <a:pt x="184" y="74"/>
                    <a:pt x="184" y="74"/>
                  </a:cubicBezTo>
                  <a:cubicBezTo>
                    <a:pt x="183" y="71"/>
                    <a:pt x="182" y="68"/>
                    <a:pt x="180" y="65"/>
                  </a:cubicBezTo>
                  <a:close/>
                  <a:moveTo>
                    <a:pt x="187" y="82"/>
                  </a:moveTo>
                  <a:cubicBezTo>
                    <a:pt x="195" y="80"/>
                    <a:pt x="195" y="80"/>
                    <a:pt x="195" y="80"/>
                  </a:cubicBezTo>
                  <a:cubicBezTo>
                    <a:pt x="196" y="83"/>
                    <a:pt x="197" y="86"/>
                    <a:pt x="197" y="89"/>
                  </a:cubicBezTo>
                  <a:cubicBezTo>
                    <a:pt x="190" y="91"/>
                    <a:pt x="190" y="91"/>
                    <a:pt x="190" y="91"/>
                  </a:cubicBezTo>
                  <a:cubicBezTo>
                    <a:pt x="189" y="88"/>
                    <a:pt x="188" y="85"/>
                    <a:pt x="187" y="82"/>
                  </a:cubicBezTo>
                  <a:close/>
                  <a:moveTo>
                    <a:pt x="192" y="100"/>
                  </a:moveTo>
                  <a:cubicBezTo>
                    <a:pt x="199" y="98"/>
                    <a:pt x="199" y="98"/>
                    <a:pt x="199" y="98"/>
                  </a:cubicBezTo>
                  <a:cubicBezTo>
                    <a:pt x="200" y="102"/>
                    <a:pt x="200" y="105"/>
                    <a:pt x="200" y="108"/>
                  </a:cubicBezTo>
                  <a:cubicBezTo>
                    <a:pt x="193" y="109"/>
                    <a:pt x="193" y="109"/>
                    <a:pt x="193" y="109"/>
                  </a:cubicBezTo>
                  <a:cubicBezTo>
                    <a:pt x="192" y="106"/>
                    <a:pt x="192" y="103"/>
                    <a:pt x="192" y="100"/>
                  </a:cubicBezTo>
                  <a:close/>
                  <a:moveTo>
                    <a:pt x="193" y="146"/>
                  </a:moveTo>
                  <a:cubicBezTo>
                    <a:pt x="193" y="136"/>
                    <a:pt x="193" y="136"/>
                    <a:pt x="193" y="136"/>
                  </a:cubicBezTo>
                  <a:cubicBezTo>
                    <a:pt x="201" y="136"/>
                    <a:pt x="201" y="136"/>
                    <a:pt x="201" y="136"/>
                  </a:cubicBezTo>
                  <a:cubicBezTo>
                    <a:pt x="201" y="146"/>
                    <a:pt x="201" y="146"/>
                    <a:pt x="201" y="146"/>
                  </a:cubicBezTo>
                  <a:lnTo>
                    <a:pt x="193" y="146"/>
                  </a:lnTo>
                  <a:close/>
                  <a:moveTo>
                    <a:pt x="193" y="127"/>
                  </a:moveTo>
                  <a:cubicBezTo>
                    <a:pt x="193" y="118"/>
                    <a:pt x="193" y="118"/>
                    <a:pt x="193" y="118"/>
                  </a:cubicBezTo>
                  <a:cubicBezTo>
                    <a:pt x="201" y="118"/>
                    <a:pt x="201" y="118"/>
                    <a:pt x="201" y="118"/>
                  </a:cubicBezTo>
                  <a:cubicBezTo>
                    <a:pt x="201" y="127"/>
                    <a:pt x="201" y="127"/>
                    <a:pt x="201" y="127"/>
                  </a:cubicBezTo>
                  <a:lnTo>
                    <a:pt x="193" y="127"/>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16">
              <a:extLst>
                <a:ext uri="{FF2B5EF4-FFF2-40B4-BE49-F238E27FC236}">
                  <a16:creationId xmlns:a16="http://schemas.microsoft.com/office/drawing/2014/main" id="{FB4D04FC-9C90-49E2-8386-1B844603A75A}"/>
                </a:ext>
              </a:extLst>
            </p:cNvPr>
            <p:cNvSpPr>
              <a:spLocks noEditPoints="1"/>
            </p:cNvSpPr>
            <p:nvPr userDrawn="1"/>
          </p:nvSpPr>
          <p:spPr bwMode="auto">
            <a:xfrm>
              <a:off x="6989763" y="0"/>
              <a:ext cx="320675" cy="1033463"/>
            </a:xfrm>
            <a:custGeom>
              <a:avLst/>
              <a:gdLst>
                <a:gd name="T0" fmla="*/ 97 w 107"/>
                <a:gd name="T1" fmla="*/ 351 h 352"/>
                <a:gd name="T2" fmla="*/ 107 w 107"/>
                <a:gd name="T3" fmla="*/ 344 h 352"/>
                <a:gd name="T4" fmla="*/ 88 w 107"/>
                <a:gd name="T5" fmla="*/ 349 h 352"/>
                <a:gd name="T6" fmla="*/ 81 w 107"/>
                <a:gd name="T7" fmla="*/ 338 h 352"/>
                <a:gd name="T8" fmla="*/ 88 w 107"/>
                <a:gd name="T9" fmla="*/ 349 h 352"/>
                <a:gd name="T10" fmla="*/ 61 w 107"/>
                <a:gd name="T11" fmla="*/ 338 h 352"/>
                <a:gd name="T12" fmla="*/ 73 w 107"/>
                <a:gd name="T13" fmla="*/ 335 h 352"/>
                <a:gd name="T14" fmla="*/ 52 w 107"/>
                <a:gd name="T15" fmla="*/ 333 h 352"/>
                <a:gd name="T16" fmla="*/ 49 w 107"/>
                <a:gd name="T17" fmla="*/ 321 h 352"/>
                <a:gd name="T18" fmla="*/ 52 w 107"/>
                <a:gd name="T19" fmla="*/ 333 h 352"/>
                <a:gd name="T20" fmla="*/ 30 w 107"/>
                <a:gd name="T21" fmla="*/ 314 h 352"/>
                <a:gd name="T22" fmla="*/ 43 w 107"/>
                <a:gd name="T23" fmla="*/ 315 h 352"/>
                <a:gd name="T24" fmla="*/ 24 w 107"/>
                <a:gd name="T25" fmla="*/ 306 h 352"/>
                <a:gd name="T26" fmla="*/ 25 w 107"/>
                <a:gd name="T27" fmla="*/ 294 h 352"/>
                <a:gd name="T28" fmla="*/ 24 w 107"/>
                <a:gd name="T29" fmla="*/ 306 h 352"/>
                <a:gd name="T30" fmla="*/ 10 w 107"/>
                <a:gd name="T31" fmla="*/ 281 h 352"/>
                <a:gd name="T32" fmla="*/ 21 w 107"/>
                <a:gd name="T33" fmla="*/ 286 h 352"/>
                <a:gd name="T34" fmla="*/ 6 w 107"/>
                <a:gd name="T35" fmla="*/ 272 h 352"/>
                <a:gd name="T36" fmla="*/ 11 w 107"/>
                <a:gd name="T37" fmla="*/ 261 h 352"/>
                <a:gd name="T38" fmla="*/ 6 w 107"/>
                <a:gd name="T39" fmla="*/ 272 h 352"/>
                <a:gd name="T40" fmla="*/ 1 w 107"/>
                <a:gd name="T41" fmla="*/ 244 h 352"/>
                <a:gd name="T42" fmla="*/ 9 w 107"/>
                <a:gd name="T43" fmla="*/ 252 h 352"/>
                <a:gd name="T44" fmla="*/ 8 w 107"/>
                <a:gd name="T45" fmla="*/ 234 h 352"/>
                <a:gd name="T46" fmla="*/ 0 w 107"/>
                <a:gd name="T47" fmla="*/ 225 h 352"/>
                <a:gd name="T48" fmla="*/ 8 w 107"/>
                <a:gd name="T49" fmla="*/ 234 h 352"/>
                <a:gd name="T50" fmla="*/ 0 w 107"/>
                <a:gd name="T51" fmla="*/ 215 h 352"/>
                <a:gd name="T52" fmla="*/ 8 w 107"/>
                <a:gd name="T53" fmla="*/ 206 h 352"/>
                <a:gd name="T54" fmla="*/ 8 w 107"/>
                <a:gd name="T55" fmla="*/ 197 h 352"/>
                <a:gd name="T56" fmla="*/ 0 w 107"/>
                <a:gd name="T57" fmla="*/ 187 h 352"/>
                <a:gd name="T58" fmla="*/ 8 w 107"/>
                <a:gd name="T59" fmla="*/ 197 h 352"/>
                <a:gd name="T60" fmla="*/ 0 w 107"/>
                <a:gd name="T61" fmla="*/ 178 h 352"/>
                <a:gd name="T62" fmla="*/ 8 w 107"/>
                <a:gd name="T63" fmla="*/ 169 h 352"/>
                <a:gd name="T64" fmla="*/ 8 w 107"/>
                <a:gd name="T65" fmla="*/ 159 h 352"/>
                <a:gd name="T66" fmla="*/ 0 w 107"/>
                <a:gd name="T67" fmla="*/ 150 h 352"/>
                <a:gd name="T68" fmla="*/ 8 w 107"/>
                <a:gd name="T69" fmla="*/ 159 h 352"/>
                <a:gd name="T70" fmla="*/ 0 w 107"/>
                <a:gd name="T71" fmla="*/ 140 h 352"/>
                <a:gd name="T72" fmla="*/ 8 w 107"/>
                <a:gd name="T73" fmla="*/ 131 h 352"/>
                <a:gd name="T74" fmla="*/ 8 w 107"/>
                <a:gd name="T75" fmla="*/ 122 h 352"/>
                <a:gd name="T76" fmla="*/ 0 w 107"/>
                <a:gd name="T77" fmla="*/ 112 h 352"/>
                <a:gd name="T78" fmla="*/ 8 w 107"/>
                <a:gd name="T79" fmla="*/ 122 h 352"/>
                <a:gd name="T80" fmla="*/ 0 w 107"/>
                <a:gd name="T81" fmla="*/ 103 h 352"/>
                <a:gd name="T82" fmla="*/ 8 w 107"/>
                <a:gd name="T83" fmla="*/ 94 h 352"/>
                <a:gd name="T84" fmla="*/ 8 w 107"/>
                <a:gd name="T85" fmla="*/ 84 h 352"/>
                <a:gd name="T86" fmla="*/ 0 w 107"/>
                <a:gd name="T87" fmla="*/ 75 h 352"/>
                <a:gd name="T88" fmla="*/ 8 w 107"/>
                <a:gd name="T89" fmla="*/ 84 h 352"/>
                <a:gd name="T90" fmla="*/ 0 w 107"/>
                <a:gd name="T91" fmla="*/ 65 h 352"/>
                <a:gd name="T92" fmla="*/ 8 w 107"/>
                <a:gd name="T93" fmla="*/ 56 h 352"/>
                <a:gd name="T94" fmla="*/ 8 w 107"/>
                <a:gd name="T95" fmla="*/ 47 h 352"/>
                <a:gd name="T96" fmla="*/ 0 w 107"/>
                <a:gd name="T97" fmla="*/ 37 h 352"/>
                <a:gd name="T98" fmla="*/ 8 w 107"/>
                <a:gd name="T99" fmla="*/ 47 h 352"/>
                <a:gd name="T100" fmla="*/ 0 w 107"/>
                <a:gd name="T101" fmla="*/ 28 h 352"/>
                <a:gd name="T102" fmla="*/ 8 w 107"/>
                <a:gd name="T103" fmla="*/ 19 h 352"/>
                <a:gd name="T104" fmla="*/ 8 w 107"/>
                <a:gd name="T105" fmla="*/ 9 h 352"/>
                <a:gd name="T106" fmla="*/ 0 w 107"/>
                <a:gd name="T107" fmla="*/ 0 h 352"/>
                <a:gd name="T108" fmla="*/ 8 w 107"/>
                <a:gd name="T109" fmla="*/ 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 h="352">
                  <a:moveTo>
                    <a:pt x="107" y="352"/>
                  </a:moveTo>
                  <a:cubicBezTo>
                    <a:pt x="104" y="351"/>
                    <a:pt x="100" y="351"/>
                    <a:pt x="97" y="351"/>
                  </a:cubicBezTo>
                  <a:cubicBezTo>
                    <a:pt x="98" y="343"/>
                    <a:pt x="98" y="343"/>
                    <a:pt x="98" y="343"/>
                  </a:cubicBezTo>
                  <a:cubicBezTo>
                    <a:pt x="101" y="343"/>
                    <a:pt x="104" y="344"/>
                    <a:pt x="107" y="344"/>
                  </a:cubicBezTo>
                  <a:lnTo>
                    <a:pt x="107" y="352"/>
                  </a:lnTo>
                  <a:close/>
                  <a:moveTo>
                    <a:pt x="88" y="349"/>
                  </a:moveTo>
                  <a:cubicBezTo>
                    <a:pt x="85" y="348"/>
                    <a:pt x="81" y="347"/>
                    <a:pt x="78" y="346"/>
                  </a:cubicBezTo>
                  <a:cubicBezTo>
                    <a:pt x="81" y="338"/>
                    <a:pt x="81" y="338"/>
                    <a:pt x="81" y="338"/>
                  </a:cubicBezTo>
                  <a:cubicBezTo>
                    <a:pt x="84" y="339"/>
                    <a:pt x="87" y="340"/>
                    <a:pt x="90" y="341"/>
                  </a:cubicBezTo>
                  <a:lnTo>
                    <a:pt x="88" y="349"/>
                  </a:lnTo>
                  <a:close/>
                  <a:moveTo>
                    <a:pt x="69" y="342"/>
                  </a:moveTo>
                  <a:cubicBezTo>
                    <a:pt x="66" y="341"/>
                    <a:pt x="64" y="339"/>
                    <a:pt x="61" y="338"/>
                  </a:cubicBezTo>
                  <a:cubicBezTo>
                    <a:pt x="64" y="331"/>
                    <a:pt x="64" y="331"/>
                    <a:pt x="64" y="331"/>
                  </a:cubicBezTo>
                  <a:cubicBezTo>
                    <a:pt x="67" y="332"/>
                    <a:pt x="70" y="334"/>
                    <a:pt x="73" y="335"/>
                  </a:cubicBezTo>
                  <a:lnTo>
                    <a:pt x="69" y="342"/>
                  </a:lnTo>
                  <a:close/>
                  <a:moveTo>
                    <a:pt x="52" y="333"/>
                  </a:moveTo>
                  <a:cubicBezTo>
                    <a:pt x="50" y="331"/>
                    <a:pt x="47" y="329"/>
                    <a:pt x="45" y="327"/>
                  </a:cubicBezTo>
                  <a:cubicBezTo>
                    <a:pt x="49" y="321"/>
                    <a:pt x="49" y="321"/>
                    <a:pt x="49" y="321"/>
                  </a:cubicBezTo>
                  <a:cubicBezTo>
                    <a:pt x="52" y="323"/>
                    <a:pt x="54" y="325"/>
                    <a:pt x="57" y="326"/>
                  </a:cubicBezTo>
                  <a:lnTo>
                    <a:pt x="52" y="333"/>
                  </a:lnTo>
                  <a:close/>
                  <a:moveTo>
                    <a:pt x="37" y="321"/>
                  </a:moveTo>
                  <a:cubicBezTo>
                    <a:pt x="35" y="319"/>
                    <a:pt x="33" y="316"/>
                    <a:pt x="30" y="314"/>
                  </a:cubicBezTo>
                  <a:cubicBezTo>
                    <a:pt x="36" y="309"/>
                    <a:pt x="36" y="309"/>
                    <a:pt x="36" y="309"/>
                  </a:cubicBezTo>
                  <a:cubicBezTo>
                    <a:pt x="38" y="311"/>
                    <a:pt x="40" y="313"/>
                    <a:pt x="43" y="315"/>
                  </a:cubicBezTo>
                  <a:lnTo>
                    <a:pt x="37" y="321"/>
                  </a:lnTo>
                  <a:close/>
                  <a:moveTo>
                    <a:pt x="24" y="306"/>
                  </a:moveTo>
                  <a:cubicBezTo>
                    <a:pt x="22" y="304"/>
                    <a:pt x="20" y="301"/>
                    <a:pt x="19" y="298"/>
                  </a:cubicBezTo>
                  <a:cubicBezTo>
                    <a:pt x="25" y="294"/>
                    <a:pt x="25" y="294"/>
                    <a:pt x="25" y="294"/>
                  </a:cubicBezTo>
                  <a:cubicBezTo>
                    <a:pt x="27" y="297"/>
                    <a:pt x="29" y="299"/>
                    <a:pt x="30" y="302"/>
                  </a:cubicBezTo>
                  <a:lnTo>
                    <a:pt x="24" y="306"/>
                  </a:lnTo>
                  <a:close/>
                  <a:moveTo>
                    <a:pt x="14" y="290"/>
                  </a:moveTo>
                  <a:cubicBezTo>
                    <a:pt x="12" y="287"/>
                    <a:pt x="11" y="284"/>
                    <a:pt x="10" y="281"/>
                  </a:cubicBezTo>
                  <a:cubicBezTo>
                    <a:pt x="17" y="278"/>
                    <a:pt x="17" y="278"/>
                    <a:pt x="17" y="278"/>
                  </a:cubicBezTo>
                  <a:cubicBezTo>
                    <a:pt x="18" y="281"/>
                    <a:pt x="19" y="284"/>
                    <a:pt x="21" y="286"/>
                  </a:cubicBezTo>
                  <a:lnTo>
                    <a:pt x="14" y="290"/>
                  </a:lnTo>
                  <a:close/>
                  <a:moveTo>
                    <a:pt x="6" y="272"/>
                  </a:moveTo>
                  <a:cubicBezTo>
                    <a:pt x="5" y="269"/>
                    <a:pt x="4" y="266"/>
                    <a:pt x="4" y="263"/>
                  </a:cubicBezTo>
                  <a:cubicBezTo>
                    <a:pt x="11" y="261"/>
                    <a:pt x="11" y="261"/>
                    <a:pt x="11" y="261"/>
                  </a:cubicBezTo>
                  <a:cubicBezTo>
                    <a:pt x="12" y="264"/>
                    <a:pt x="13" y="267"/>
                    <a:pt x="14" y="270"/>
                  </a:cubicBezTo>
                  <a:lnTo>
                    <a:pt x="6" y="272"/>
                  </a:lnTo>
                  <a:close/>
                  <a:moveTo>
                    <a:pt x="2" y="253"/>
                  </a:moveTo>
                  <a:cubicBezTo>
                    <a:pt x="1" y="250"/>
                    <a:pt x="1" y="247"/>
                    <a:pt x="1" y="244"/>
                  </a:cubicBezTo>
                  <a:cubicBezTo>
                    <a:pt x="9" y="243"/>
                    <a:pt x="9" y="243"/>
                    <a:pt x="9" y="243"/>
                  </a:cubicBezTo>
                  <a:cubicBezTo>
                    <a:pt x="9" y="246"/>
                    <a:pt x="9" y="249"/>
                    <a:pt x="9" y="252"/>
                  </a:cubicBezTo>
                  <a:lnTo>
                    <a:pt x="2" y="253"/>
                  </a:lnTo>
                  <a:close/>
                  <a:moveTo>
                    <a:pt x="8" y="234"/>
                  </a:moveTo>
                  <a:cubicBezTo>
                    <a:pt x="0" y="234"/>
                    <a:pt x="0" y="234"/>
                    <a:pt x="0" y="234"/>
                  </a:cubicBezTo>
                  <a:cubicBezTo>
                    <a:pt x="0" y="225"/>
                    <a:pt x="0" y="225"/>
                    <a:pt x="0" y="225"/>
                  </a:cubicBezTo>
                  <a:cubicBezTo>
                    <a:pt x="8" y="225"/>
                    <a:pt x="8" y="225"/>
                    <a:pt x="8" y="225"/>
                  </a:cubicBezTo>
                  <a:lnTo>
                    <a:pt x="8" y="234"/>
                  </a:lnTo>
                  <a:close/>
                  <a:moveTo>
                    <a:pt x="8" y="215"/>
                  </a:moveTo>
                  <a:cubicBezTo>
                    <a:pt x="0" y="215"/>
                    <a:pt x="0" y="215"/>
                    <a:pt x="0" y="215"/>
                  </a:cubicBezTo>
                  <a:cubicBezTo>
                    <a:pt x="0" y="206"/>
                    <a:pt x="0" y="206"/>
                    <a:pt x="0" y="206"/>
                  </a:cubicBezTo>
                  <a:cubicBezTo>
                    <a:pt x="8" y="206"/>
                    <a:pt x="8" y="206"/>
                    <a:pt x="8" y="206"/>
                  </a:cubicBezTo>
                  <a:lnTo>
                    <a:pt x="8" y="215"/>
                  </a:lnTo>
                  <a:close/>
                  <a:moveTo>
                    <a:pt x="8" y="197"/>
                  </a:moveTo>
                  <a:cubicBezTo>
                    <a:pt x="0" y="197"/>
                    <a:pt x="0" y="197"/>
                    <a:pt x="0" y="197"/>
                  </a:cubicBezTo>
                  <a:cubicBezTo>
                    <a:pt x="0" y="187"/>
                    <a:pt x="0" y="187"/>
                    <a:pt x="0" y="187"/>
                  </a:cubicBezTo>
                  <a:cubicBezTo>
                    <a:pt x="8" y="187"/>
                    <a:pt x="8" y="187"/>
                    <a:pt x="8" y="187"/>
                  </a:cubicBezTo>
                  <a:lnTo>
                    <a:pt x="8" y="197"/>
                  </a:lnTo>
                  <a:close/>
                  <a:moveTo>
                    <a:pt x="8" y="178"/>
                  </a:moveTo>
                  <a:cubicBezTo>
                    <a:pt x="0" y="178"/>
                    <a:pt x="0" y="178"/>
                    <a:pt x="0" y="178"/>
                  </a:cubicBezTo>
                  <a:cubicBezTo>
                    <a:pt x="0" y="169"/>
                    <a:pt x="0" y="169"/>
                    <a:pt x="0" y="169"/>
                  </a:cubicBezTo>
                  <a:cubicBezTo>
                    <a:pt x="8" y="169"/>
                    <a:pt x="8" y="169"/>
                    <a:pt x="8" y="169"/>
                  </a:cubicBezTo>
                  <a:lnTo>
                    <a:pt x="8" y="178"/>
                  </a:lnTo>
                  <a:close/>
                  <a:moveTo>
                    <a:pt x="8" y="159"/>
                  </a:moveTo>
                  <a:cubicBezTo>
                    <a:pt x="0" y="159"/>
                    <a:pt x="0" y="159"/>
                    <a:pt x="0" y="159"/>
                  </a:cubicBezTo>
                  <a:cubicBezTo>
                    <a:pt x="0" y="150"/>
                    <a:pt x="0" y="150"/>
                    <a:pt x="0" y="150"/>
                  </a:cubicBezTo>
                  <a:cubicBezTo>
                    <a:pt x="8" y="150"/>
                    <a:pt x="8" y="150"/>
                    <a:pt x="8" y="150"/>
                  </a:cubicBezTo>
                  <a:lnTo>
                    <a:pt x="8" y="159"/>
                  </a:lnTo>
                  <a:close/>
                  <a:moveTo>
                    <a:pt x="8" y="140"/>
                  </a:moveTo>
                  <a:cubicBezTo>
                    <a:pt x="0" y="140"/>
                    <a:pt x="0" y="140"/>
                    <a:pt x="0" y="140"/>
                  </a:cubicBezTo>
                  <a:cubicBezTo>
                    <a:pt x="0" y="131"/>
                    <a:pt x="0" y="131"/>
                    <a:pt x="0" y="131"/>
                  </a:cubicBezTo>
                  <a:cubicBezTo>
                    <a:pt x="8" y="131"/>
                    <a:pt x="8" y="131"/>
                    <a:pt x="8" y="131"/>
                  </a:cubicBezTo>
                  <a:lnTo>
                    <a:pt x="8" y="140"/>
                  </a:lnTo>
                  <a:close/>
                  <a:moveTo>
                    <a:pt x="8" y="122"/>
                  </a:moveTo>
                  <a:cubicBezTo>
                    <a:pt x="0" y="122"/>
                    <a:pt x="0" y="122"/>
                    <a:pt x="0" y="122"/>
                  </a:cubicBezTo>
                  <a:cubicBezTo>
                    <a:pt x="0" y="112"/>
                    <a:pt x="0" y="112"/>
                    <a:pt x="0" y="112"/>
                  </a:cubicBezTo>
                  <a:cubicBezTo>
                    <a:pt x="8" y="112"/>
                    <a:pt x="8" y="112"/>
                    <a:pt x="8" y="112"/>
                  </a:cubicBezTo>
                  <a:lnTo>
                    <a:pt x="8" y="122"/>
                  </a:lnTo>
                  <a:close/>
                  <a:moveTo>
                    <a:pt x="8" y="103"/>
                  </a:moveTo>
                  <a:cubicBezTo>
                    <a:pt x="0" y="103"/>
                    <a:pt x="0" y="103"/>
                    <a:pt x="0" y="103"/>
                  </a:cubicBezTo>
                  <a:cubicBezTo>
                    <a:pt x="0" y="94"/>
                    <a:pt x="0" y="94"/>
                    <a:pt x="0" y="94"/>
                  </a:cubicBezTo>
                  <a:cubicBezTo>
                    <a:pt x="8" y="94"/>
                    <a:pt x="8" y="94"/>
                    <a:pt x="8" y="94"/>
                  </a:cubicBezTo>
                  <a:lnTo>
                    <a:pt x="8" y="103"/>
                  </a:lnTo>
                  <a:close/>
                  <a:moveTo>
                    <a:pt x="8" y="84"/>
                  </a:moveTo>
                  <a:cubicBezTo>
                    <a:pt x="0" y="84"/>
                    <a:pt x="0" y="84"/>
                    <a:pt x="0" y="84"/>
                  </a:cubicBezTo>
                  <a:cubicBezTo>
                    <a:pt x="0" y="75"/>
                    <a:pt x="0" y="75"/>
                    <a:pt x="0" y="75"/>
                  </a:cubicBezTo>
                  <a:cubicBezTo>
                    <a:pt x="8" y="75"/>
                    <a:pt x="8" y="75"/>
                    <a:pt x="8" y="75"/>
                  </a:cubicBezTo>
                  <a:lnTo>
                    <a:pt x="8" y="84"/>
                  </a:lnTo>
                  <a:close/>
                  <a:moveTo>
                    <a:pt x="8" y="65"/>
                  </a:moveTo>
                  <a:cubicBezTo>
                    <a:pt x="0" y="65"/>
                    <a:pt x="0" y="65"/>
                    <a:pt x="0" y="65"/>
                  </a:cubicBezTo>
                  <a:cubicBezTo>
                    <a:pt x="0" y="56"/>
                    <a:pt x="0" y="56"/>
                    <a:pt x="0" y="56"/>
                  </a:cubicBezTo>
                  <a:cubicBezTo>
                    <a:pt x="8" y="56"/>
                    <a:pt x="8" y="56"/>
                    <a:pt x="8" y="56"/>
                  </a:cubicBezTo>
                  <a:lnTo>
                    <a:pt x="8" y="65"/>
                  </a:lnTo>
                  <a:close/>
                  <a:moveTo>
                    <a:pt x="8" y="47"/>
                  </a:moveTo>
                  <a:cubicBezTo>
                    <a:pt x="0" y="47"/>
                    <a:pt x="0" y="47"/>
                    <a:pt x="0" y="47"/>
                  </a:cubicBezTo>
                  <a:cubicBezTo>
                    <a:pt x="0" y="37"/>
                    <a:pt x="0" y="37"/>
                    <a:pt x="0" y="37"/>
                  </a:cubicBezTo>
                  <a:cubicBezTo>
                    <a:pt x="8" y="37"/>
                    <a:pt x="8" y="37"/>
                    <a:pt x="8" y="37"/>
                  </a:cubicBezTo>
                  <a:lnTo>
                    <a:pt x="8" y="47"/>
                  </a:lnTo>
                  <a:close/>
                  <a:moveTo>
                    <a:pt x="8" y="28"/>
                  </a:moveTo>
                  <a:cubicBezTo>
                    <a:pt x="0" y="28"/>
                    <a:pt x="0" y="28"/>
                    <a:pt x="0" y="28"/>
                  </a:cubicBezTo>
                  <a:cubicBezTo>
                    <a:pt x="0" y="19"/>
                    <a:pt x="0" y="19"/>
                    <a:pt x="0" y="19"/>
                  </a:cubicBezTo>
                  <a:cubicBezTo>
                    <a:pt x="8" y="19"/>
                    <a:pt x="8" y="19"/>
                    <a:pt x="8" y="19"/>
                  </a:cubicBezTo>
                  <a:lnTo>
                    <a:pt x="8" y="28"/>
                  </a:lnTo>
                  <a:close/>
                  <a:moveTo>
                    <a:pt x="8" y="9"/>
                  </a:moveTo>
                  <a:cubicBezTo>
                    <a:pt x="0" y="9"/>
                    <a:pt x="0" y="9"/>
                    <a:pt x="0" y="9"/>
                  </a:cubicBezTo>
                  <a:cubicBezTo>
                    <a:pt x="0" y="0"/>
                    <a:pt x="0" y="0"/>
                    <a:pt x="0" y="0"/>
                  </a:cubicBezTo>
                  <a:cubicBezTo>
                    <a:pt x="8" y="0"/>
                    <a:pt x="8" y="0"/>
                    <a:pt x="8" y="0"/>
                  </a:cubicBezTo>
                  <a:lnTo>
                    <a:pt x="8" y="9"/>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679C9087-1BBA-4EE6-972F-67781B15D476}"/>
                </a:ext>
              </a:extLst>
            </p:cNvPr>
            <p:cNvSpPr>
              <a:spLocks/>
            </p:cNvSpPr>
            <p:nvPr userDrawn="1"/>
          </p:nvSpPr>
          <p:spPr bwMode="auto">
            <a:xfrm>
              <a:off x="7373938" y="958850"/>
              <a:ext cx="100012" cy="141288"/>
            </a:xfrm>
            <a:custGeom>
              <a:avLst/>
              <a:gdLst>
                <a:gd name="T0" fmla="*/ 0 w 63"/>
                <a:gd name="T1" fmla="*/ 89 h 89"/>
                <a:gd name="T2" fmla="*/ 13 w 63"/>
                <a:gd name="T3" fmla="*/ 89 h 89"/>
                <a:gd name="T4" fmla="*/ 23 w 63"/>
                <a:gd name="T5" fmla="*/ 89 h 89"/>
                <a:gd name="T6" fmla="*/ 63 w 63"/>
                <a:gd name="T7" fmla="*/ 45 h 89"/>
                <a:gd name="T8" fmla="*/ 23 w 63"/>
                <a:gd name="T9" fmla="*/ 0 h 89"/>
                <a:gd name="T10" fmla="*/ 13 w 63"/>
                <a:gd name="T11" fmla="*/ 0 h 89"/>
                <a:gd name="T12" fmla="*/ 0 w 63"/>
                <a:gd name="T13" fmla="*/ 0 h 89"/>
                <a:gd name="T14" fmla="*/ 40 w 63"/>
                <a:gd name="T15" fmla="*/ 45 h 89"/>
                <a:gd name="T16" fmla="*/ 0 w 63"/>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89">
                  <a:moveTo>
                    <a:pt x="0" y="89"/>
                  </a:moveTo>
                  <a:lnTo>
                    <a:pt x="13" y="89"/>
                  </a:lnTo>
                  <a:lnTo>
                    <a:pt x="23" y="89"/>
                  </a:lnTo>
                  <a:lnTo>
                    <a:pt x="63" y="45"/>
                  </a:lnTo>
                  <a:lnTo>
                    <a:pt x="23" y="0"/>
                  </a:lnTo>
                  <a:lnTo>
                    <a:pt x="13" y="0"/>
                  </a:lnTo>
                  <a:lnTo>
                    <a:pt x="0" y="0"/>
                  </a:lnTo>
                  <a:lnTo>
                    <a:pt x="40" y="45"/>
                  </a:lnTo>
                  <a:lnTo>
                    <a:pt x="0" y="89"/>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D157ED8B-1883-4304-A6A5-0590D0BB297A}"/>
                </a:ext>
              </a:extLst>
            </p:cNvPr>
            <p:cNvSpPr>
              <a:spLocks/>
            </p:cNvSpPr>
            <p:nvPr userDrawn="1"/>
          </p:nvSpPr>
          <p:spPr bwMode="auto">
            <a:xfrm>
              <a:off x="7296150" y="958850"/>
              <a:ext cx="95250" cy="141288"/>
            </a:xfrm>
            <a:custGeom>
              <a:avLst/>
              <a:gdLst>
                <a:gd name="T0" fmla="*/ 40 w 60"/>
                <a:gd name="T1" fmla="*/ 45 h 89"/>
                <a:gd name="T2" fmla="*/ 0 w 60"/>
                <a:gd name="T3" fmla="*/ 89 h 89"/>
                <a:gd name="T4" fmla="*/ 13 w 60"/>
                <a:gd name="T5" fmla="*/ 89 h 89"/>
                <a:gd name="T6" fmla="*/ 22 w 60"/>
                <a:gd name="T7" fmla="*/ 89 h 89"/>
                <a:gd name="T8" fmla="*/ 60 w 60"/>
                <a:gd name="T9" fmla="*/ 45 h 89"/>
                <a:gd name="T10" fmla="*/ 22 w 60"/>
                <a:gd name="T11" fmla="*/ 0 h 89"/>
                <a:gd name="T12" fmla="*/ 13 w 60"/>
                <a:gd name="T13" fmla="*/ 0 h 89"/>
                <a:gd name="T14" fmla="*/ 0 w 60"/>
                <a:gd name="T15" fmla="*/ 0 h 89"/>
                <a:gd name="T16" fmla="*/ 40 w 60"/>
                <a:gd name="T17" fmla="*/ 4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89">
                  <a:moveTo>
                    <a:pt x="40" y="45"/>
                  </a:moveTo>
                  <a:lnTo>
                    <a:pt x="0" y="89"/>
                  </a:lnTo>
                  <a:lnTo>
                    <a:pt x="13" y="89"/>
                  </a:lnTo>
                  <a:lnTo>
                    <a:pt x="22" y="89"/>
                  </a:lnTo>
                  <a:lnTo>
                    <a:pt x="60" y="45"/>
                  </a:lnTo>
                  <a:lnTo>
                    <a:pt x="22" y="0"/>
                  </a:lnTo>
                  <a:lnTo>
                    <a:pt x="13" y="0"/>
                  </a:lnTo>
                  <a:lnTo>
                    <a:pt x="0" y="0"/>
                  </a:lnTo>
                  <a:lnTo>
                    <a:pt x="40" y="45"/>
                  </a:ln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C03A117F-5CC3-415A-BB37-703BBF45D78D}"/>
                </a:ext>
              </a:extLst>
            </p:cNvPr>
            <p:cNvSpPr>
              <a:spLocks/>
            </p:cNvSpPr>
            <p:nvPr userDrawn="1"/>
          </p:nvSpPr>
          <p:spPr bwMode="auto">
            <a:xfrm>
              <a:off x="8035925" y="1628775"/>
              <a:ext cx="98425" cy="100013"/>
            </a:xfrm>
            <a:custGeom>
              <a:avLst/>
              <a:gdLst>
                <a:gd name="T0" fmla="*/ 33 w 33"/>
                <a:gd name="T1" fmla="*/ 17 h 34"/>
                <a:gd name="T2" fmla="*/ 16 w 33"/>
                <a:gd name="T3" fmla="*/ 33 h 34"/>
                <a:gd name="T4" fmla="*/ 0 w 33"/>
                <a:gd name="T5" fmla="*/ 17 h 34"/>
                <a:gd name="T6" fmla="*/ 16 w 33"/>
                <a:gd name="T7" fmla="*/ 0 h 34"/>
                <a:gd name="T8" fmla="*/ 33 w 33"/>
                <a:gd name="T9" fmla="*/ 17 h 34"/>
              </a:gdLst>
              <a:ahLst/>
              <a:cxnLst>
                <a:cxn ang="0">
                  <a:pos x="T0" y="T1"/>
                </a:cxn>
                <a:cxn ang="0">
                  <a:pos x="T2" y="T3"/>
                </a:cxn>
                <a:cxn ang="0">
                  <a:pos x="T4" y="T5"/>
                </a:cxn>
                <a:cxn ang="0">
                  <a:pos x="T6" y="T7"/>
                </a:cxn>
                <a:cxn ang="0">
                  <a:pos x="T8" y="T9"/>
                </a:cxn>
              </a:cxnLst>
              <a:rect l="0" t="0" r="r" b="b"/>
              <a:pathLst>
                <a:path w="33" h="34">
                  <a:moveTo>
                    <a:pt x="33" y="17"/>
                  </a:moveTo>
                  <a:cubicBezTo>
                    <a:pt x="33" y="26"/>
                    <a:pt x="26" y="34"/>
                    <a:pt x="16" y="33"/>
                  </a:cubicBezTo>
                  <a:cubicBezTo>
                    <a:pt x="7" y="33"/>
                    <a:pt x="0" y="26"/>
                    <a:pt x="0" y="17"/>
                  </a:cubicBezTo>
                  <a:cubicBezTo>
                    <a:pt x="0" y="8"/>
                    <a:pt x="7" y="0"/>
                    <a:pt x="16" y="0"/>
                  </a:cubicBezTo>
                  <a:cubicBezTo>
                    <a:pt x="26" y="0"/>
                    <a:pt x="33" y="8"/>
                    <a:pt x="33" y="17"/>
                  </a:cubicBezTo>
                  <a:close/>
                </a:path>
              </a:pathLst>
            </a:cu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20">
              <a:extLst>
                <a:ext uri="{FF2B5EF4-FFF2-40B4-BE49-F238E27FC236}">
                  <a16:creationId xmlns:a16="http://schemas.microsoft.com/office/drawing/2014/main" id="{9AF5B409-26DF-4A0B-9313-8457807CB82C}"/>
                </a:ext>
              </a:extLst>
            </p:cNvPr>
            <p:cNvSpPr>
              <a:spLocks noChangeArrowheads="1"/>
            </p:cNvSpPr>
            <p:nvPr userDrawn="1"/>
          </p:nvSpPr>
          <p:spPr bwMode="auto">
            <a:xfrm>
              <a:off x="8035925" y="1476375"/>
              <a:ext cx="98425" cy="96838"/>
            </a:xfrm>
            <a:prstGeom prst="ellipse">
              <a:avLst/>
            </a:prstGeom>
            <a:solidFill>
              <a:srgbClr val="49A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4"/>
          <p:cNvGrpSpPr>
            <a:grpSpLocks noChangeAspect="1"/>
          </p:cNvGrpSpPr>
          <p:nvPr userDrawn="1"/>
        </p:nvGrpSpPr>
        <p:grpSpPr bwMode="auto">
          <a:xfrm>
            <a:off x="422276" y="5270503"/>
            <a:ext cx="6221412" cy="1212850"/>
            <a:chOff x="266" y="3320"/>
            <a:chExt cx="3919" cy="764"/>
          </a:xfrm>
        </p:grpSpPr>
        <p:sp>
          <p:nvSpPr>
            <p:cNvPr id="5" name="AutoShape 3"/>
            <p:cNvSpPr>
              <a:spLocks noChangeAspect="1" noChangeArrowheads="1" noTextEdit="1"/>
            </p:cNvSpPr>
            <p:nvPr userDrawn="1"/>
          </p:nvSpPr>
          <p:spPr bwMode="auto">
            <a:xfrm>
              <a:off x="269" y="3339"/>
              <a:ext cx="3329" cy="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a:spLocks noChangeArrowheads="1"/>
            </p:cNvSpPr>
            <p:nvPr userDrawn="1"/>
          </p:nvSpPr>
          <p:spPr bwMode="auto">
            <a:xfrm>
              <a:off x="266" y="3320"/>
              <a:ext cx="3919"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700" b="1" i="0" u="none" strike="noStrike" cap="none" normalizeH="0" baseline="0">
                  <a:ln>
                    <a:noFill/>
                  </a:ln>
                  <a:solidFill>
                    <a:srgbClr val="95C11F"/>
                  </a:solidFill>
                  <a:effectLst/>
                  <a:latin typeface="+mj-lt"/>
                </a:rPr>
                <a:t>Race To The Cloud</a:t>
              </a:r>
              <a:endParaRPr kumimoji="0" lang="en-US" altLang="en-US" sz="1800" b="0" i="0" u="none" strike="noStrike" cap="none" normalizeH="0" baseline="0">
                <a:ln>
                  <a:noFill/>
                </a:ln>
                <a:solidFill>
                  <a:schemeClr val="tx1"/>
                </a:solidFill>
                <a:effectLst/>
                <a:latin typeface="+mj-lt"/>
              </a:endParaRPr>
            </a:p>
          </p:txBody>
        </p:sp>
        <p:sp>
          <p:nvSpPr>
            <p:cNvPr id="7" name="Rectangle 6"/>
            <p:cNvSpPr>
              <a:spLocks noChangeArrowheads="1"/>
            </p:cNvSpPr>
            <p:nvPr userDrawn="1"/>
          </p:nvSpPr>
          <p:spPr bwMode="auto">
            <a:xfrm>
              <a:off x="266" y="375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grpSp>
    </p:spTree>
    <p:extLst>
      <p:ext uri="{BB962C8B-B14F-4D97-AF65-F5344CB8AC3E}">
        <p14:creationId xmlns:p14="http://schemas.microsoft.com/office/powerpoint/2010/main" val="3401145243"/>
      </p:ext>
    </p:extLst>
  </p:cSld>
  <p:clrMapOvr>
    <a:masterClrMapping/>
  </p:clrMapOvr>
  <p:extLst>
    <p:ext uri="{DCECCB84-F9BA-43D5-87BE-67443E8EF086}">
      <p15:sldGuideLst xmlns:p15="http://schemas.microsoft.com/office/powerpoint/2012/main">
        <p15:guide id="3" pos="7219">
          <p15:clr>
            <a:srgbClr val="FBAE40"/>
          </p15:clr>
        </p15:guide>
        <p15:guide id="4" orient="horz" pos="316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rgbClr val="E6E7E7"/>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t="12218" b="3194"/>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chemeClr val="accent3">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5364" name="think-cell Slide" r:id="rId5" imgW="270" imgH="270" progId="TCLayout.ActiveDocument.1">
                  <p:embed/>
                </p:oleObj>
              </mc:Choice>
              <mc:Fallback>
                <p:oleObj name="think-cell Slide" r:id="rId5" imgW="270" imgH="270" progId="TCLayout.ActiveDocument.1">
                  <p:embed/>
                  <p:pic>
                    <p:nvPicPr>
                      <p:cNvPr id="16"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 name="Picture 16"/>
          <p:cNvPicPr>
            <a:picLocks noChangeAspect="1"/>
          </p:cNvPicPr>
          <p:nvPr userDrawn="1"/>
        </p:nvPicPr>
        <p:blipFill>
          <a:blip r:embed="rId7">
            <a:extLst>
              <a:ext uri="{28A0092B-C50C-407E-A947-70E740481C1C}">
                <a14:useLocalDpi xmlns:a14="http://schemas.microsoft.com/office/drawing/2010/main" val="0"/>
              </a:ext>
            </a:extLst>
          </a:blip>
          <a:srcRect t="734" r="165"/>
          <a:stretch>
            <a:fillRect/>
          </a:stretch>
        </p:blipFill>
        <p:spPr>
          <a:xfrm rot="510666" flipV="1">
            <a:off x="-1541493" y="240041"/>
            <a:ext cx="14091669" cy="7400475"/>
          </a:xfrm>
          <a:custGeom>
            <a:avLst/>
            <a:gdLst>
              <a:gd name="connsiteX0" fmla="*/ 0 w 14091669"/>
              <a:gd name="connsiteY0" fmla="*/ 7400475 h 7400475"/>
              <a:gd name="connsiteX1" fmla="*/ 13254226 w 14091669"/>
              <a:gd name="connsiteY1" fmla="*/ 7400475 h 7400475"/>
              <a:gd name="connsiteX2" fmla="*/ 14091669 w 14091669"/>
              <a:gd name="connsiteY2" fmla="*/ 1804429 h 7400475"/>
              <a:gd name="connsiteX3" fmla="*/ 2033937 w 14091669"/>
              <a:gd name="connsiteY3" fmla="*/ 0 h 7400475"/>
              <a:gd name="connsiteX4" fmla="*/ 973835 w 14091669"/>
              <a:gd name="connsiteY4" fmla="*/ 7083918 h 7400475"/>
              <a:gd name="connsiteX5" fmla="*/ 0 w 14091669"/>
              <a:gd name="connsiteY5" fmla="*/ 6938184 h 74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1669" h="7400475">
                <a:moveTo>
                  <a:pt x="0" y="7400475"/>
                </a:moveTo>
                <a:lnTo>
                  <a:pt x="13254226" y="7400475"/>
                </a:lnTo>
                <a:lnTo>
                  <a:pt x="14091669" y="1804429"/>
                </a:lnTo>
                <a:lnTo>
                  <a:pt x="2033937" y="0"/>
                </a:lnTo>
                <a:lnTo>
                  <a:pt x="973835" y="7083918"/>
                </a:lnTo>
                <a:lnTo>
                  <a:pt x="0" y="6938184"/>
                </a:lnTo>
                <a:close/>
              </a:path>
            </a:pathLst>
          </a:custGeom>
        </p:spPr>
      </p:pic>
      <p:pic>
        <p:nvPicPr>
          <p:cNvPr id="1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pic>
        <p:nvPicPr>
          <p:cNvPr id="11" name="Picture 1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049000" y="5786812"/>
            <a:ext cx="968569" cy="666376"/>
          </a:xfrm>
          <a:prstGeom prst="rect">
            <a:avLst/>
          </a:prstGeom>
        </p:spPr>
      </p:pic>
      <p:sp>
        <p:nvSpPr>
          <p:cNvPr id="23" name="Title 1"/>
          <p:cNvSpPr>
            <a:spLocks noGrp="1"/>
          </p:cNvSpPr>
          <p:nvPr>
            <p:ph type="ctrTitle" hasCustomPrompt="1"/>
          </p:nvPr>
        </p:nvSpPr>
        <p:spPr>
          <a:xfrm>
            <a:off x="407988" y="4493037"/>
            <a:ext cx="484981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Click to insert title</a:t>
            </a:r>
          </a:p>
        </p:txBody>
      </p:sp>
      <p:sp>
        <p:nvSpPr>
          <p:cNvPr id="24" name="Subtitle 2"/>
          <p:cNvSpPr>
            <a:spLocks noGrp="1"/>
          </p:cNvSpPr>
          <p:nvPr>
            <p:ph type="subTitle" idx="1" hasCustomPrompt="1"/>
          </p:nvPr>
        </p:nvSpPr>
        <p:spPr>
          <a:xfrm>
            <a:off x="407988" y="6059867"/>
            <a:ext cx="4849812" cy="39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spTree>
    <p:extLst>
      <p:ext uri="{BB962C8B-B14F-4D97-AF65-F5344CB8AC3E}">
        <p14:creationId xmlns:p14="http://schemas.microsoft.com/office/powerpoint/2010/main" val="3707341008"/>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rgbClr val="E6E7E7"/>
        </a:solidFill>
        <a:effectLst/>
      </p:bgPr>
    </p:bg>
    <p:spTree>
      <p:nvGrpSpPr>
        <p:cNvPr id="1" name=""/>
        <p:cNvGrpSpPr/>
        <p:nvPr/>
      </p:nvGrpSpPr>
      <p:grpSpPr>
        <a:xfrm>
          <a:off x="0" y="0"/>
          <a:ext cx="0" cy="0"/>
          <a:chOff x="0" y="0"/>
          <a:chExt cx="0" cy="0"/>
        </a:xfrm>
      </p:grpSpPr>
      <p:pic>
        <p:nvPicPr>
          <p:cNvPr id="13" name="Picture 1">
            <a:extLst>
              <a:ext uri="{FF2B5EF4-FFF2-40B4-BE49-F238E27FC236}">
                <a16:creationId xmlns:a16="http://schemas.microsoft.com/office/drawing/2014/main" id="{0EB7DF9E-E57F-47B8-9397-4C82B0BCC32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9626" r="14439" b="18182"/>
          <a:stretch/>
        </p:blipFill>
        <p:spPr>
          <a:xfrm>
            <a:off x="0" y="0"/>
            <a:ext cx="12192000" cy="6858003"/>
          </a:xfrm>
          <a:prstGeom prst="rect">
            <a:avLst/>
          </a:prstGeom>
        </p:spPr>
      </p:pic>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6388" name="think-cell Slide" r:id="rId5" imgW="270" imgH="270" progId="TCLayout.ActiveDocument.1">
                  <p:embed/>
                </p:oleObj>
              </mc:Choice>
              <mc:Fallback>
                <p:oleObj name="think-cell Slide" r:id="rId5" imgW="270" imgH="270" progId="TCLayout.ActiveDocument.1">
                  <p:embed/>
                  <p:pic>
                    <p:nvPicPr>
                      <p:cNvPr id="16"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2">
            <a:extLst>
              <a:ext uri="{FF2B5EF4-FFF2-40B4-BE49-F238E27FC236}">
                <a16:creationId xmlns:a16="http://schemas.microsoft.com/office/drawing/2014/main" id="{DAF0FA81-57B8-40FD-B150-538D9A4DA52D}"/>
              </a:ext>
            </a:extLst>
          </p:cNvPr>
          <p:cNvSpPr/>
          <p:nvPr userDrawn="1"/>
        </p:nvSpPr>
        <p:spPr>
          <a:xfrm>
            <a:off x="0" y="0"/>
            <a:ext cx="12192000" cy="6858003"/>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rcRect l="10471" t="11637" r="1352"/>
          <a:stretch>
            <a:fillRect/>
          </a:stretch>
        </p:blipFill>
        <p:spPr>
          <a:xfrm flipV="1">
            <a:off x="0" y="404814"/>
            <a:ext cx="12192000" cy="6453187"/>
          </a:xfrm>
          <a:custGeom>
            <a:avLst/>
            <a:gdLst>
              <a:gd name="connsiteX0" fmla="*/ 0 w 12192000"/>
              <a:gd name="connsiteY0" fmla="*/ 6453187 h 6453187"/>
              <a:gd name="connsiteX1" fmla="*/ 12192000 w 12192000"/>
              <a:gd name="connsiteY1" fmla="*/ 6453187 h 6453187"/>
              <a:gd name="connsiteX2" fmla="*/ 12192000 w 12192000"/>
              <a:gd name="connsiteY2" fmla="*/ 0 h 6453187"/>
              <a:gd name="connsiteX3" fmla="*/ 0 w 12192000"/>
              <a:gd name="connsiteY3" fmla="*/ 0 h 6453187"/>
            </a:gdLst>
            <a:ahLst/>
            <a:cxnLst>
              <a:cxn ang="0">
                <a:pos x="connsiteX0" y="connsiteY0"/>
              </a:cxn>
              <a:cxn ang="0">
                <a:pos x="connsiteX1" y="connsiteY1"/>
              </a:cxn>
              <a:cxn ang="0">
                <a:pos x="connsiteX2" y="connsiteY2"/>
              </a:cxn>
              <a:cxn ang="0">
                <a:pos x="connsiteX3" y="connsiteY3"/>
              </a:cxn>
            </a:cxnLst>
            <a:rect l="l" t="t" r="r" b="b"/>
            <a:pathLst>
              <a:path w="12192000" h="6453187">
                <a:moveTo>
                  <a:pt x="0" y="6453187"/>
                </a:moveTo>
                <a:lnTo>
                  <a:pt x="12192000" y="6453187"/>
                </a:lnTo>
                <a:lnTo>
                  <a:pt x="12192000" y="0"/>
                </a:lnTo>
                <a:lnTo>
                  <a:pt x="0" y="0"/>
                </a:lnTo>
                <a:close/>
              </a:path>
            </a:pathLst>
          </a:custGeom>
        </p:spPr>
      </p:pic>
      <p:pic>
        <p:nvPicPr>
          <p:cNvPr id="1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sp>
        <p:nvSpPr>
          <p:cNvPr id="23" name="Title 1"/>
          <p:cNvSpPr>
            <a:spLocks noGrp="1"/>
          </p:cNvSpPr>
          <p:nvPr>
            <p:ph type="ctrTitle" hasCustomPrompt="1"/>
          </p:nvPr>
        </p:nvSpPr>
        <p:spPr>
          <a:xfrm>
            <a:off x="407988" y="4493037"/>
            <a:ext cx="484981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Click to insert title</a:t>
            </a:r>
          </a:p>
        </p:txBody>
      </p:sp>
      <p:sp>
        <p:nvSpPr>
          <p:cNvPr id="24" name="Subtitle 2"/>
          <p:cNvSpPr>
            <a:spLocks noGrp="1"/>
          </p:cNvSpPr>
          <p:nvPr>
            <p:ph type="subTitle" idx="1" hasCustomPrompt="1"/>
          </p:nvPr>
        </p:nvSpPr>
        <p:spPr>
          <a:xfrm>
            <a:off x="407988" y="6059867"/>
            <a:ext cx="4849812" cy="39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spTree>
    <p:extLst>
      <p:ext uri="{BB962C8B-B14F-4D97-AF65-F5344CB8AC3E}">
        <p14:creationId xmlns:p14="http://schemas.microsoft.com/office/powerpoint/2010/main" val="1225691945"/>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rgbClr val="E6E7E7"/>
        </a:solidFill>
        <a:effectLst/>
      </p:bgPr>
    </p:bg>
    <p:spTree>
      <p:nvGrpSpPr>
        <p:cNvPr id="1" name=""/>
        <p:cNvGrpSpPr/>
        <p:nvPr/>
      </p:nvGrpSpPr>
      <p:grpSpPr>
        <a:xfrm>
          <a:off x="0" y="0"/>
          <a:ext cx="0" cy="0"/>
          <a:chOff x="0" y="0"/>
          <a:chExt cx="0" cy="0"/>
        </a:xfrm>
      </p:grpSpPr>
      <p:pic>
        <p:nvPicPr>
          <p:cNvPr id="10" name="Picture 1">
            <a:extLst>
              <a:ext uri="{FF2B5EF4-FFF2-40B4-BE49-F238E27FC236}">
                <a16:creationId xmlns:a16="http://schemas.microsoft.com/office/drawing/2014/main" id="{0EB7DF9E-E57F-47B8-9397-4C82B0BCC32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9626" r="14439" b="18182"/>
          <a:stretch/>
        </p:blipFill>
        <p:spPr>
          <a:xfrm>
            <a:off x="0" y="0"/>
            <a:ext cx="12192000" cy="6858003"/>
          </a:xfrm>
          <a:prstGeom prst="rect">
            <a:avLst/>
          </a:prstGeom>
        </p:spPr>
      </p:pic>
      <p:sp>
        <p:nvSpPr>
          <p:cNvPr id="18" name="Rectangle 2">
            <a:extLst>
              <a:ext uri="{FF2B5EF4-FFF2-40B4-BE49-F238E27FC236}">
                <a16:creationId xmlns:a16="http://schemas.microsoft.com/office/drawing/2014/main" id="{DAF0FA81-57B8-40FD-B150-538D9A4DA52D}"/>
              </a:ext>
            </a:extLst>
          </p:cNvPr>
          <p:cNvSpPr/>
          <p:nvPr userDrawn="1"/>
        </p:nvSpPr>
        <p:spPr>
          <a:xfrm>
            <a:off x="0" y="0"/>
            <a:ext cx="12192000" cy="6858003"/>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7412" name="think-cell Slide" r:id="rId5" imgW="270" imgH="270" progId="TCLayout.ActiveDocument.1">
                  <p:embed/>
                </p:oleObj>
              </mc:Choice>
              <mc:Fallback>
                <p:oleObj name="think-cell Slide" r:id="rId5" imgW="270" imgH="270" progId="TCLayout.ActiveDocument.1">
                  <p:embed/>
                  <p:pic>
                    <p:nvPicPr>
                      <p:cNvPr id="16"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2"/>
          <p:cNvPicPr>
            <a:picLocks noChangeAspect="1"/>
          </p:cNvPicPr>
          <p:nvPr userDrawn="1"/>
        </p:nvPicPr>
        <p:blipFill>
          <a:blip r:embed="rId7">
            <a:extLst>
              <a:ext uri="{28A0092B-C50C-407E-A947-70E740481C1C}">
                <a14:useLocalDpi xmlns:a14="http://schemas.microsoft.com/office/drawing/2010/main" val="0"/>
              </a:ext>
            </a:extLst>
          </a:blip>
          <a:srcRect l="18532" t="12934" r="21300"/>
          <a:stretch>
            <a:fillRect/>
          </a:stretch>
        </p:blipFill>
        <p:spPr>
          <a:xfrm rot="4926576" flipV="1">
            <a:off x="-1333940" y="590108"/>
            <a:ext cx="7597870" cy="5807032"/>
          </a:xfrm>
          <a:custGeom>
            <a:avLst/>
            <a:gdLst>
              <a:gd name="connsiteX0" fmla="*/ 0 w 7597870"/>
              <a:gd name="connsiteY0" fmla="*/ 941457 h 5807032"/>
              <a:gd name="connsiteX1" fmla="*/ 674323 w 7597870"/>
              <a:gd name="connsiteY1" fmla="*/ 5807032 h 5807032"/>
              <a:gd name="connsiteX2" fmla="*/ 7597870 w 7597870"/>
              <a:gd name="connsiteY2" fmla="*/ 5807032 h 5807032"/>
              <a:gd name="connsiteX3" fmla="*/ 6793069 w 7597870"/>
              <a:gd name="connsiteY3" fmla="*/ 0 h 5807032"/>
            </a:gdLst>
            <a:ahLst/>
            <a:cxnLst>
              <a:cxn ang="0">
                <a:pos x="connsiteX0" y="connsiteY0"/>
              </a:cxn>
              <a:cxn ang="0">
                <a:pos x="connsiteX1" y="connsiteY1"/>
              </a:cxn>
              <a:cxn ang="0">
                <a:pos x="connsiteX2" y="connsiteY2"/>
              </a:cxn>
              <a:cxn ang="0">
                <a:pos x="connsiteX3" y="connsiteY3"/>
              </a:cxn>
            </a:cxnLst>
            <a:rect l="l" t="t" r="r" b="b"/>
            <a:pathLst>
              <a:path w="7597870" h="5807032">
                <a:moveTo>
                  <a:pt x="0" y="941457"/>
                </a:moveTo>
                <a:lnTo>
                  <a:pt x="674323" y="5807032"/>
                </a:lnTo>
                <a:lnTo>
                  <a:pt x="7597870" y="5807032"/>
                </a:lnTo>
                <a:lnTo>
                  <a:pt x="6793069" y="0"/>
                </a:lnTo>
                <a:close/>
              </a:path>
            </a:pathLst>
          </a:custGeom>
        </p:spPr>
      </p:pic>
      <p:pic>
        <p:nvPicPr>
          <p:cNvPr id="14" name="Picture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2031" y="20637"/>
            <a:ext cx="419100" cy="288341"/>
          </a:xfrm>
          <a:prstGeom prst="rect">
            <a:avLst/>
          </a:prstGeom>
        </p:spPr>
      </p:pic>
      <p:grpSp>
        <p:nvGrpSpPr>
          <p:cNvPr id="15" name="Group 37">
            <a:extLst>
              <a:ext uri="{FF2B5EF4-FFF2-40B4-BE49-F238E27FC236}">
                <a16:creationId xmlns:a16="http://schemas.microsoft.com/office/drawing/2014/main" id="{9AFC0CBE-F0D5-4E7C-A5F8-792DE81BCF10}"/>
              </a:ext>
            </a:extLst>
          </p:cNvPr>
          <p:cNvGrpSpPr/>
          <p:nvPr userDrawn="1"/>
        </p:nvGrpSpPr>
        <p:grpSpPr>
          <a:xfrm>
            <a:off x="11562115" y="215498"/>
            <a:ext cx="406858" cy="377324"/>
            <a:chOff x="5481638" y="2859088"/>
            <a:chExt cx="1231900" cy="1139825"/>
          </a:xfrm>
          <a:solidFill>
            <a:schemeClr val="bg1"/>
          </a:solidFill>
        </p:grpSpPr>
        <p:sp>
          <p:nvSpPr>
            <p:cNvPr id="17" name="Freeform 320">
              <a:extLst>
                <a:ext uri="{FF2B5EF4-FFF2-40B4-BE49-F238E27FC236}">
                  <a16:creationId xmlns:a16="http://schemas.microsoft.com/office/drawing/2014/main" id="{6BD5C86A-C52F-4AAD-8902-F6EF69BA6129}"/>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321">
              <a:extLst>
                <a:ext uri="{FF2B5EF4-FFF2-40B4-BE49-F238E27FC236}">
                  <a16:creationId xmlns:a16="http://schemas.microsoft.com/office/drawing/2014/main" id="{1C5D8B0D-2102-4686-A672-163C886A965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1297157"/>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843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Tree>
    <p:extLst>
      <p:ext uri="{BB962C8B-B14F-4D97-AF65-F5344CB8AC3E}">
        <p14:creationId xmlns:p14="http://schemas.microsoft.com/office/powerpoint/2010/main" val="12190259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4" name="Text Placeholder 3"/>
          <p:cNvSpPr>
            <a:spLocks noGrp="1"/>
          </p:cNvSpPr>
          <p:nvPr>
            <p:ph type="body" sz="quarter" idx="10"/>
          </p:nvPr>
        </p:nvSpPr>
        <p:spPr>
          <a:xfrm>
            <a:off x="227348" y="1815351"/>
            <a:ext cx="11700000" cy="4466201"/>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a:t>Click to edit Master subtitle styles</a:t>
            </a:r>
          </a:p>
        </p:txBody>
      </p:sp>
    </p:spTree>
    <p:extLst>
      <p:ext uri="{BB962C8B-B14F-4D97-AF65-F5344CB8AC3E}">
        <p14:creationId xmlns:p14="http://schemas.microsoft.com/office/powerpoint/2010/main" val="4980055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4" name="Freihandform 33">
            <a:extLst>
              <a:ext uri="{FF2B5EF4-FFF2-40B4-BE49-F238E27FC236}">
                <a16:creationId xmlns:a16="http://schemas.microsoft.com/office/drawing/2014/main" id="{E664ECB4-4BB7-0546-863E-885C2EC43B50}"/>
              </a:ext>
            </a:extLst>
          </p:cNvPr>
          <p:cNvSpPr/>
          <p:nvPr userDrawn="1"/>
        </p:nvSpPr>
        <p:spPr>
          <a:xfrm>
            <a:off x="-22565" y="-1155"/>
            <a:ext cx="4146794" cy="6888652"/>
          </a:xfrm>
          <a:custGeom>
            <a:avLst/>
            <a:gdLst>
              <a:gd name="connsiteX0" fmla="*/ 4225880 w 4562121"/>
              <a:gd name="connsiteY0" fmla="*/ 678409 h 8380671"/>
              <a:gd name="connsiteX1" fmla="*/ 4329118 w 4562121"/>
              <a:gd name="connsiteY1" fmla="*/ 5073428 h 8380671"/>
              <a:gd name="connsiteX2" fmla="*/ 3842421 w 4562121"/>
              <a:gd name="connsiteY2" fmla="*/ 7757635 h 8380671"/>
              <a:gd name="connsiteX3" fmla="*/ 479789 w 4562121"/>
              <a:gd name="connsiteY3" fmla="*/ 7742886 h 8380671"/>
              <a:gd name="connsiteX4" fmla="*/ 420796 w 4562121"/>
              <a:gd name="connsiteY4" fmla="*/ 752151 h 8380671"/>
              <a:gd name="connsiteX5" fmla="*/ 4225880 w 4562121"/>
              <a:gd name="connsiteY5" fmla="*/ 678409 h 8380671"/>
              <a:gd name="connsiteX0" fmla="*/ 4225880 w 4562121"/>
              <a:gd name="connsiteY0" fmla="*/ 295242 h 7997504"/>
              <a:gd name="connsiteX1" fmla="*/ 4329118 w 4562121"/>
              <a:gd name="connsiteY1" fmla="*/ 4690261 h 7997504"/>
              <a:gd name="connsiteX2" fmla="*/ 3842421 w 4562121"/>
              <a:gd name="connsiteY2" fmla="*/ 7374468 h 7997504"/>
              <a:gd name="connsiteX3" fmla="*/ 479789 w 4562121"/>
              <a:gd name="connsiteY3" fmla="*/ 7359719 h 7997504"/>
              <a:gd name="connsiteX4" fmla="*/ 420796 w 4562121"/>
              <a:gd name="connsiteY4" fmla="*/ 368984 h 7997504"/>
              <a:gd name="connsiteX5" fmla="*/ 4225880 w 4562121"/>
              <a:gd name="connsiteY5" fmla="*/ 295242 h 7997504"/>
              <a:gd name="connsiteX0" fmla="*/ 4284874 w 4604617"/>
              <a:gd name="connsiteY0" fmla="*/ 340543 h 7865825"/>
              <a:gd name="connsiteX1" fmla="*/ 4329118 w 4604617"/>
              <a:gd name="connsiteY1" fmla="*/ 4558582 h 7865825"/>
              <a:gd name="connsiteX2" fmla="*/ 3842421 w 4604617"/>
              <a:gd name="connsiteY2" fmla="*/ 7242789 h 7865825"/>
              <a:gd name="connsiteX3" fmla="*/ 479789 w 4604617"/>
              <a:gd name="connsiteY3" fmla="*/ 7228040 h 7865825"/>
              <a:gd name="connsiteX4" fmla="*/ 420796 w 4604617"/>
              <a:gd name="connsiteY4" fmla="*/ 237305 h 7865825"/>
              <a:gd name="connsiteX5" fmla="*/ 4284874 w 4604617"/>
              <a:gd name="connsiteY5" fmla="*/ 340543 h 7865825"/>
              <a:gd name="connsiteX0" fmla="*/ 4284874 w 4604617"/>
              <a:gd name="connsiteY0" fmla="*/ 103238 h 7628520"/>
              <a:gd name="connsiteX1" fmla="*/ 4329118 w 4604617"/>
              <a:gd name="connsiteY1" fmla="*/ 4321277 h 7628520"/>
              <a:gd name="connsiteX2" fmla="*/ 3842421 w 4604617"/>
              <a:gd name="connsiteY2" fmla="*/ 7005484 h 7628520"/>
              <a:gd name="connsiteX3" fmla="*/ 479789 w 4604617"/>
              <a:gd name="connsiteY3" fmla="*/ 6990735 h 7628520"/>
              <a:gd name="connsiteX4" fmla="*/ 420796 w 4604617"/>
              <a:gd name="connsiteY4" fmla="*/ 0 h 7628520"/>
              <a:gd name="connsiteX5" fmla="*/ 4284874 w 4604617"/>
              <a:gd name="connsiteY5" fmla="*/ 103238 h 7628520"/>
              <a:gd name="connsiteX0" fmla="*/ 4276779 w 4596522"/>
              <a:gd name="connsiteY0" fmla="*/ 44814 h 7570096"/>
              <a:gd name="connsiteX1" fmla="*/ 4321023 w 4596522"/>
              <a:gd name="connsiteY1" fmla="*/ 4262853 h 7570096"/>
              <a:gd name="connsiteX2" fmla="*/ 3834326 w 4596522"/>
              <a:gd name="connsiteY2" fmla="*/ 6947060 h 7570096"/>
              <a:gd name="connsiteX3" fmla="*/ 471694 w 4596522"/>
              <a:gd name="connsiteY3" fmla="*/ 6932311 h 7570096"/>
              <a:gd name="connsiteX4" fmla="*/ 427449 w 4596522"/>
              <a:gd name="connsiteY4" fmla="*/ 15318 h 7570096"/>
              <a:gd name="connsiteX5" fmla="*/ 4276779 w 4596522"/>
              <a:gd name="connsiteY5" fmla="*/ 44814 h 7570096"/>
              <a:gd name="connsiteX0" fmla="*/ 4262030 w 4585745"/>
              <a:gd name="connsiteY0" fmla="*/ 49241 h 7559774"/>
              <a:gd name="connsiteX1" fmla="*/ 4321023 w 4585745"/>
              <a:gd name="connsiteY1" fmla="*/ 4252531 h 7559774"/>
              <a:gd name="connsiteX2" fmla="*/ 3834326 w 4585745"/>
              <a:gd name="connsiteY2" fmla="*/ 6936738 h 7559774"/>
              <a:gd name="connsiteX3" fmla="*/ 471694 w 4585745"/>
              <a:gd name="connsiteY3" fmla="*/ 6921989 h 7559774"/>
              <a:gd name="connsiteX4" fmla="*/ 427449 w 4585745"/>
              <a:gd name="connsiteY4" fmla="*/ 4996 h 7559774"/>
              <a:gd name="connsiteX5" fmla="*/ 4262030 w 4585745"/>
              <a:gd name="connsiteY5" fmla="*/ 49241 h 7559774"/>
              <a:gd name="connsiteX0" fmla="*/ 4262030 w 4585745"/>
              <a:gd name="connsiteY0" fmla="*/ 44245 h 7554778"/>
              <a:gd name="connsiteX1" fmla="*/ 4321023 w 4585745"/>
              <a:gd name="connsiteY1" fmla="*/ 4247535 h 7554778"/>
              <a:gd name="connsiteX2" fmla="*/ 3834326 w 4585745"/>
              <a:gd name="connsiteY2" fmla="*/ 6931742 h 7554778"/>
              <a:gd name="connsiteX3" fmla="*/ 471694 w 4585745"/>
              <a:gd name="connsiteY3" fmla="*/ 6916993 h 7554778"/>
              <a:gd name="connsiteX4" fmla="*/ 427449 w 4585745"/>
              <a:gd name="connsiteY4" fmla="*/ 0 h 7554778"/>
              <a:gd name="connsiteX5" fmla="*/ 4262030 w 4585745"/>
              <a:gd name="connsiteY5" fmla="*/ 44245 h 7554778"/>
              <a:gd name="connsiteX0" fmla="*/ 4276778 w 4596521"/>
              <a:gd name="connsiteY0" fmla="*/ 14748 h 7554778"/>
              <a:gd name="connsiteX1" fmla="*/ 4321023 w 4596521"/>
              <a:gd name="connsiteY1" fmla="*/ 4247535 h 7554778"/>
              <a:gd name="connsiteX2" fmla="*/ 3834326 w 4596521"/>
              <a:gd name="connsiteY2" fmla="*/ 6931742 h 7554778"/>
              <a:gd name="connsiteX3" fmla="*/ 471694 w 4596521"/>
              <a:gd name="connsiteY3" fmla="*/ 6916993 h 7554778"/>
              <a:gd name="connsiteX4" fmla="*/ 427449 w 4596521"/>
              <a:gd name="connsiteY4" fmla="*/ 0 h 7554778"/>
              <a:gd name="connsiteX5" fmla="*/ 4276778 w 4596521"/>
              <a:gd name="connsiteY5" fmla="*/ 14748 h 7554778"/>
              <a:gd name="connsiteX0" fmla="*/ 4276778 w 4596521"/>
              <a:gd name="connsiteY0" fmla="*/ 14748 h 7554778"/>
              <a:gd name="connsiteX1" fmla="*/ 4321023 w 4596521"/>
              <a:gd name="connsiteY1" fmla="*/ 4247535 h 7554778"/>
              <a:gd name="connsiteX2" fmla="*/ 3834326 w 4596521"/>
              <a:gd name="connsiteY2" fmla="*/ 6931742 h 7554778"/>
              <a:gd name="connsiteX3" fmla="*/ 471694 w 4596521"/>
              <a:gd name="connsiteY3" fmla="*/ 6916993 h 7554778"/>
              <a:gd name="connsiteX4" fmla="*/ 427449 w 4596521"/>
              <a:gd name="connsiteY4" fmla="*/ 0 h 7554778"/>
              <a:gd name="connsiteX5" fmla="*/ 4276778 w 4596521"/>
              <a:gd name="connsiteY5" fmla="*/ 14748 h 7554778"/>
              <a:gd name="connsiteX0" fmla="*/ 4276778 w 4733378"/>
              <a:gd name="connsiteY0" fmla="*/ 14748 h 7554778"/>
              <a:gd name="connsiteX1" fmla="*/ 4321023 w 4733378"/>
              <a:gd name="connsiteY1" fmla="*/ 4247535 h 7554778"/>
              <a:gd name="connsiteX2" fmla="*/ 3834326 w 4733378"/>
              <a:gd name="connsiteY2" fmla="*/ 6931742 h 7554778"/>
              <a:gd name="connsiteX3" fmla="*/ 471694 w 4733378"/>
              <a:gd name="connsiteY3" fmla="*/ 6916993 h 7554778"/>
              <a:gd name="connsiteX4" fmla="*/ 427449 w 4733378"/>
              <a:gd name="connsiteY4" fmla="*/ 0 h 7554778"/>
              <a:gd name="connsiteX5" fmla="*/ 4276778 w 4733378"/>
              <a:gd name="connsiteY5" fmla="*/ 14748 h 7554778"/>
              <a:gd name="connsiteX0" fmla="*/ 4276778 w 4775826"/>
              <a:gd name="connsiteY0" fmla="*/ 14748 h 7554778"/>
              <a:gd name="connsiteX1" fmla="*/ 4321023 w 4775826"/>
              <a:gd name="connsiteY1" fmla="*/ 4247535 h 7554778"/>
              <a:gd name="connsiteX2" fmla="*/ 3834326 w 4775826"/>
              <a:gd name="connsiteY2" fmla="*/ 6931742 h 7554778"/>
              <a:gd name="connsiteX3" fmla="*/ 471694 w 4775826"/>
              <a:gd name="connsiteY3" fmla="*/ 6916993 h 7554778"/>
              <a:gd name="connsiteX4" fmla="*/ 427449 w 4775826"/>
              <a:gd name="connsiteY4" fmla="*/ 0 h 7554778"/>
              <a:gd name="connsiteX5" fmla="*/ 4276778 w 4775826"/>
              <a:gd name="connsiteY5" fmla="*/ 14748 h 7554778"/>
              <a:gd name="connsiteX0" fmla="*/ 4276778 w 4775826"/>
              <a:gd name="connsiteY0" fmla="*/ 14748 h 7554778"/>
              <a:gd name="connsiteX1" fmla="*/ 4321023 w 4775826"/>
              <a:gd name="connsiteY1" fmla="*/ 4247535 h 7554778"/>
              <a:gd name="connsiteX2" fmla="*/ 3834326 w 4775826"/>
              <a:gd name="connsiteY2" fmla="*/ 6931742 h 7554778"/>
              <a:gd name="connsiteX3" fmla="*/ 471694 w 4775826"/>
              <a:gd name="connsiteY3" fmla="*/ 6916993 h 7554778"/>
              <a:gd name="connsiteX4" fmla="*/ 427449 w 4775826"/>
              <a:gd name="connsiteY4" fmla="*/ 0 h 7554778"/>
              <a:gd name="connsiteX5" fmla="*/ 4276778 w 4775826"/>
              <a:gd name="connsiteY5" fmla="*/ 14748 h 7554778"/>
              <a:gd name="connsiteX0" fmla="*/ 4276778 w 4775826"/>
              <a:gd name="connsiteY0" fmla="*/ 14748 h 7554778"/>
              <a:gd name="connsiteX1" fmla="*/ 4321023 w 4775826"/>
              <a:gd name="connsiteY1" fmla="*/ 4247535 h 7554778"/>
              <a:gd name="connsiteX2" fmla="*/ 3834326 w 4775826"/>
              <a:gd name="connsiteY2" fmla="*/ 6931742 h 7554778"/>
              <a:gd name="connsiteX3" fmla="*/ 471694 w 4775826"/>
              <a:gd name="connsiteY3" fmla="*/ 6916993 h 7554778"/>
              <a:gd name="connsiteX4" fmla="*/ 427449 w 4775826"/>
              <a:gd name="connsiteY4" fmla="*/ 0 h 7554778"/>
              <a:gd name="connsiteX5" fmla="*/ 4276778 w 4775826"/>
              <a:gd name="connsiteY5" fmla="*/ 14748 h 7554778"/>
              <a:gd name="connsiteX0" fmla="*/ 4276778 w 4767737"/>
              <a:gd name="connsiteY0" fmla="*/ 14748 h 7554778"/>
              <a:gd name="connsiteX1" fmla="*/ 4321023 w 4767737"/>
              <a:gd name="connsiteY1" fmla="*/ 4247535 h 7554778"/>
              <a:gd name="connsiteX2" fmla="*/ 3834326 w 4767737"/>
              <a:gd name="connsiteY2" fmla="*/ 6931742 h 7554778"/>
              <a:gd name="connsiteX3" fmla="*/ 471694 w 4767737"/>
              <a:gd name="connsiteY3" fmla="*/ 6916993 h 7554778"/>
              <a:gd name="connsiteX4" fmla="*/ 427449 w 4767737"/>
              <a:gd name="connsiteY4" fmla="*/ 0 h 7554778"/>
              <a:gd name="connsiteX5" fmla="*/ 4276778 w 4767737"/>
              <a:gd name="connsiteY5" fmla="*/ 14748 h 7554778"/>
              <a:gd name="connsiteX0" fmla="*/ 4276778 w 4767737"/>
              <a:gd name="connsiteY0" fmla="*/ 14748 h 7534207"/>
              <a:gd name="connsiteX1" fmla="*/ 4321023 w 4767737"/>
              <a:gd name="connsiteY1" fmla="*/ 4247535 h 7534207"/>
              <a:gd name="connsiteX2" fmla="*/ 3819578 w 4767737"/>
              <a:gd name="connsiteY2" fmla="*/ 6872748 h 7534207"/>
              <a:gd name="connsiteX3" fmla="*/ 471694 w 4767737"/>
              <a:gd name="connsiteY3" fmla="*/ 6916993 h 7534207"/>
              <a:gd name="connsiteX4" fmla="*/ 427449 w 4767737"/>
              <a:gd name="connsiteY4" fmla="*/ 0 h 7534207"/>
              <a:gd name="connsiteX5" fmla="*/ 4276778 w 4767737"/>
              <a:gd name="connsiteY5" fmla="*/ 14748 h 7534207"/>
              <a:gd name="connsiteX0" fmla="*/ 4276778 w 4767737"/>
              <a:gd name="connsiteY0" fmla="*/ 14748 h 7428393"/>
              <a:gd name="connsiteX1" fmla="*/ 4321023 w 4767737"/>
              <a:gd name="connsiteY1" fmla="*/ 4247535 h 7428393"/>
              <a:gd name="connsiteX2" fmla="*/ 3819578 w 4767737"/>
              <a:gd name="connsiteY2" fmla="*/ 6872748 h 7428393"/>
              <a:gd name="connsiteX3" fmla="*/ 471694 w 4767737"/>
              <a:gd name="connsiteY3" fmla="*/ 6916993 h 7428393"/>
              <a:gd name="connsiteX4" fmla="*/ 427449 w 4767737"/>
              <a:gd name="connsiteY4" fmla="*/ 0 h 7428393"/>
              <a:gd name="connsiteX5" fmla="*/ 4276778 w 4767737"/>
              <a:gd name="connsiteY5" fmla="*/ 14748 h 7428393"/>
              <a:gd name="connsiteX0" fmla="*/ 4250962 w 4741921"/>
              <a:gd name="connsiteY0" fmla="*/ 14748 h 7406422"/>
              <a:gd name="connsiteX1" fmla="*/ 4295207 w 4741921"/>
              <a:gd name="connsiteY1" fmla="*/ 4247535 h 7406422"/>
              <a:gd name="connsiteX2" fmla="*/ 3793762 w 4741921"/>
              <a:gd name="connsiteY2" fmla="*/ 6872748 h 7406422"/>
              <a:gd name="connsiteX3" fmla="*/ 504871 w 4741921"/>
              <a:gd name="connsiteY3" fmla="*/ 6887497 h 7406422"/>
              <a:gd name="connsiteX4" fmla="*/ 401633 w 4741921"/>
              <a:gd name="connsiteY4" fmla="*/ 0 h 7406422"/>
              <a:gd name="connsiteX5" fmla="*/ 4250962 w 4741921"/>
              <a:gd name="connsiteY5" fmla="*/ 14748 h 7406422"/>
              <a:gd name="connsiteX0" fmla="*/ 4250962 w 4741921"/>
              <a:gd name="connsiteY0" fmla="*/ 14748 h 6888660"/>
              <a:gd name="connsiteX1" fmla="*/ 4295207 w 4741921"/>
              <a:gd name="connsiteY1" fmla="*/ 4247535 h 6888660"/>
              <a:gd name="connsiteX2" fmla="*/ 3793762 w 4741921"/>
              <a:gd name="connsiteY2" fmla="*/ 6872748 h 6888660"/>
              <a:gd name="connsiteX3" fmla="*/ 504871 w 4741921"/>
              <a:gd name="connsiteY3" fmla="*/ 6887497 h 6888660"/>
              <a:gd name="connsiteX4" fmla="*/ 401633 w 4741921"/>
              <a:gd name="connsiteY4" fmla="*/ 0 h 6888660"/>
              <a:gd name="connsiteX5" fmla="*/ 4250962 w 4741921"/>
              <a:gd name="connsiteY5" fmla="*/ 14748 h 6888660"/>
              <a:gd name="connsiteX0" fmla="*/ 4011771 w 4502730"/>
              <a:gd name="connsiteY0" fmla="*/ 14748 h 6888660"/>
              <a:gd name="connsiteX1" fmla="*/ 4056016 w 4502730"/>
              <a:gd name="connsiteY1" fmla="*/ 4247535 h 6888660"/>
              <a:gd name="connsiteX2" fmla="*/ 3554571 w 4502730"/>
              <a:gd name="connsiteY2" fmla="*/ 6872748 h 6888660"/>
              <a:gd name="connsiteX3" fmla="*/ 265680 w 4502730"/>
              <a:gd name="connsiteY3" fmla="*/ 6887497 h 6888660"/>
              <a:gd name="connsiteX4" fmla="*/ 162442 w 4502730"/>
              <a:gd name="connsiteY4" fmla="*/ 0 h 6888660"/>
              <a:gd name="connsiteX5" fmla="*/ 4011771 w 4502730"/>
              <a:gd name="connsiteY5" fmla="*/ 14748 h 6888660"/>
              <a:gd name="connsiteX0" fmla="*/ 3988425 w 4479384"/>
              <a:gd name="connsiteY0" fmla="*/ 14748 h 6888660"/>
              <a:gd name="connsiteX1" fmla="*/ 4032670 w 4479384"/>
              <a:gd name="connsiteY1" fmla="*/ 4247535 h 6888660"/>
              <a:gd name="connsiteX2" fmla="*/ 3531225 w 4479384"/>
              <a:gd name="connsiteY2" fmla="*/ 6872748 h 6888660"/>
              <a:gd name="connsiteX3" fmla="*/ 242334 w 4479384"/>
              <a:gd name="connsiteY3" fmla="*/ 6887497 h 6888660"/>
              <a:gd name="connsiteX4" fmla="*/ 227586 w 4479384"/>
              <a:gd name="connsiteY4" fmla="*/ 0 h 6888660"/>
              <a:gd name="connsiteX5" fmla="*/ 3988425 w 4479384"/>
              <a:gd name="connsiteY5" fmla="*/ 14748 h 6888660"/>
              <a:gd name="connsiteX0" fmla="*/ 4007969 w 4498928"/>
              <a:gd name="connsiteY0" fmla="*/ 14748 h 6888660"/>
              <a:gd name="connsiteX1" fmla="*/ 4052214 w 4498928"/>
              <a:gd name="connsiteY1" fmla="*/ 4247535 h 6888660"/>
              <a:gd name="connsiteX2" fmla="*/ 3550769 w 4498928"/>
              <a:gd name="connsiteY2" fmla="*/ 6872748 h 6888660"/>
              <a:gd name="connsiteX3" fmla="*/ 261878 w 4498928"/>
              <a:gd name="connsiteY3" fmla="*/ 6887497 h 6888660"/>
              <a:gd name="connsiteX4" fmla="*/ 247130 w 4498928"/>
              <a:gd name="connsiteY4" fmla="*/ 0 h 6888660"/>
              <a:gd name="connsiteX5" fmla="*/ 4007969 w 4498928"/>
              <a:gd name="connsiteY5" fmla="*/ 14748 h 6888660"/>
              <a:gd name="connsiteX0" fmla="*/ 3771301 w 4262260"/>
              <a:gd name="connsiteY0" fmla="*/ 14748 h 6888660"/>
              <a:gd name="connsiteX1" fmla="*/ 3815546 w 4262260"/>
              <a:gd name="connsiteY1" fmla="*/ 4247535 h 6888660"/>
              <a:gd name="connsiteX2" fmla="*/ 3314101 w 4262260"/>
              <a:gd name="connsiteY2" fmla="*/ 6872748 h 6888660"/>
              <a:gd name="connsiteX3" fmla="*/ 25210 w 4262260"/>
              <a:gd name="connsiteY3" fmla="*/ 6887497 h 6888660"/>
              <a:gd name="connsiteX4" fmla="*/ 10462 w 4262260"/>
              <a:gd name="connsiteY4" fmla="*/ 0 h 6888660"/>
              <a:gd name="connsiteX5" fmla="*/ 3771301 w 4262260"/>
              <a:gd name="connsiteY5" fmla="*/ 14748 h 6888660"/>
              <a:gd name="connsiteX0" fmla="*/ 3771301 w 4262260"/>
              <a:gd name="connsiteY0" fmla="*/ 14748 h 6887497"/>
              <a:gd name="connsiteX1" fmla="*/ 3815546 w 4262260"/>
              <a:gd name="connsiteY1" fmla="*/ 4247535 h 6887497"/>
              <a:gd name="connsiteX2" fmla="*/ 3314101 w 4262260"/>
              <a:gd name="connsiteY2" fmla="*/ 6872748 h 6887497"/>
              <a:gd name="connsiteX3" fmla="*/ 25210 w 4262260"/>
              <a:gd name="connsiteY3" fmla="*/ 6887497 h 6887497"/>
              <a:gd name="connsiteX4" fmla="*/ 10462 w 4262260"/>
              <a:gd name="connsiteY4" fmla="*/ 0 h 6887497"/>
              <a:gd name="connsiteX5" fmla="*/ 3771301 w 4262260"/>
              <a:gd name="connsiteY5" fmla="*/ 14748 h 6887497"/>
              <a:gd name="connsiteX0" fmla="*/ 3771301 w 4262260"/>
              <a:gd name="connsiteY0" fmla="*/ 14748 h 6887497"/>
              <a:gd name="connsiteX1" fmla="*/ 3815546 w 4262260"/>
              <a:gd name="connsiteY1" fmla="*/ 4247535 h 6887497"/>
              <a:gd name="connsiteX2" fmla="*/ 3314101 w 4262260"/>
              <a:gd name="connsiteY2" fmla="*/ 6872748 h 6887497"/>
              <a:gd name="connsiteX3" fmla="*/ 25210 w 4262260"/>
              <a:gd name="connsiteY3" fmla="*/ 6887497 h 6887497"/>
              <a:gd name="connsiteX4" fmla="*/ 10462 w 4262260"/>
              <a:gd name="connsiteY4" fmla="*/ 0 h 6887497"/>
              <a:gd name="connsiteX5" fmla="*/ 3771301 w 4262260"/>
              <a:gd name="connsiteY5" fmla="*/ 14748 h 6887497"/>
              <a:gd name="connsiteX0" fmla="*/ 3771301 w 4262260"/>
              <a:gd name="connsiteY0" fmla="*/ 14748 h 6887497"/>
              <a:gd name="connsiteX1" fmla="*/ 3815546 w 4262260"/>
              <a:gd name="connsiteY1" fmla="*/ 4247535 h 6887497"/>
              <a:gd name="connsiteX2" fmla="*/ 3314101 w 4262260"/>
              <a:gd name="connsiteY2" fmla="*/ 6872748 h 6887497"/>
              <a:gd name="connsiteX3" fmla="*/ 25210 w 4262260"/>
              <a:gd name="connsiteY3" fmla="*/ 6887497 h 6887497"/>
              <a:gd name="connsiteX4" fmla="*/ 10462 w 4262260"/>
              <a:gd name="connsiteY4" fmla="*/ 0 h 6887497"/>
              <a:gd name="connsiteX5" fmla="*/ 3771301 w 4262260"/>
              <a:gd name="connsiteY5" fmla="*/ 14748 h 6887497"/>
              <a:gd name="connsiteX0" fmla="*/ 3771301 w 4250437"/>
              <a:gd name="connsiteY0" fmla="*/ 14748 h 6887497"/>
              <a:gd name="connsiteX1" fmla="*/ 3815546 w 4250437"/>
              <a:gd name="connsiteY1" fmla="*/ 4247535 h 6887497"/>
              <a:gd name="connsiteX2" fmla="*/ 3314101 w 4250437"/>
              <a:gd name="connsiteY2" fmla="*/ 6872748 h 6887497"/>
              <a:gd name="connsiteX3" fmla="*/ 25210 w 4250437"/>
              <a:gd name="connsiteY3" fmla="*/ 6887497 h 6887497"/>
              <a:gd name="connsiteX4" fmla="*/ 10462 w 4250437"/>
              <a:gd name="connsiteY4" fmla="*/ 0 h 6887497"/>
              <a:gd name="connsiteX5" fmla="*/ 3771301 w 4250437"/>
              <a:gd name="connsiteY5" fmla="*/ 14748 h 6887497"/>
              <a:gd name="connsiteX0" fmla="*/ 3771301 w 4258278"/>
              <a:gd name="connsiteY0" fmla="*/ 14748 h 6887497"/>
              <a:gd name="connsiteX1" fmla="*/ 3815546 w 4258278"/>
              <a:gd name="connsiteY1" fmla="*/ 4247535 h 6887497"/>
              <a:gd name="connsiteX2" fmla="*/ 3314101 w 4258278"/>
              <a:gd name="connsiteY2" fmla="*/ 6872748 h 6887497"/>
              <a:gd name="connsiteX3" fmla="*/ 25210 w 4258278"/>
              <a:gd name="connsiteY3" fmla="*/ 6887497 h 6887497"/>
              <a:gd name="connsiteX4" fmla="*/ 10462 w 4258278"/>
              <a:gd name="connsiteY4" fmla="*/ 0 h 6887497"/>
              <a:gd name="connsiteX5" fmla="*/ 3771301 w 4258278"/>
              <a:gd name="connsiteY5" fmla="*/ 14748 h 6887497"/>
              <a:gd name="connsiteX0" fmla="*/ 3771301 w 4258278"/>
              <a:gd name="connsiteY0" fmla="*/ 14748 h 6887497"/>
              <a:gd name="connsiteX1" fmla="*/ 3815546 w 4258278"/>
              <a:gd name="connsiteY1" fmla="*/ 4247535 h 6887497"/>
              <a:gd name="connsiteX2" fmla="*/ 3314101 w 4258278"/>
              <a:gd name="connsiteY2" fmla="*/ 6872748 h 6887497"/>
              <a:gd name="connsiteX3" fmla="*/ 25210 w 4258278"/>
              <a:gd name="connsiteY3" fmla="*/ 6887497 h 6887497"/>
              <a:gd name="connsiteX4" fmla="*/ 10462 w 4258278"/>
              <a:gd name="connsiteY4" fmla="*/ 0 h 6887497"/>
              <a:gd name="connsiteX5" fmla="*/ 3771301 w 4258278"/>
              <a:gd name="connsiteY5" fmla="*/ 14748 h 6887497"/>
              <a:gd name="connsiteX0" fmla="*/ 3771301 w 4282792"/>
              <a:gd name="connsiteY0" fmla="*/ 14748 h 6887497"/>
              <a:gd name="connsiteX1" fmla="*/ 3815546 w 4282792"/>
              <a:gd name="connsiteY1" fmla="*/ 4247535 h 6887497"/>
              <a:gd name="connsiteX2" fmla="*/ 3314101 w 4282792"/>
              <a:gd name="connsiteY2" fmla="*/ 6872748 h 6887497"/>
              <a:gd name="connsiteX3" fmla="*/ 25210 w 4282792"/>
              <a:gd name="connsiteY3" fmla="*/ 6887497 h 6887497"/>
              <a:gd name="connsiteX4" fmla="*/ 10462 w 4282792"/>
              <a:gd name="connsiteY4" fmla="*/ 0 h 6887497"/>
              <a:gd name="connsiteX5" fmla="*/ 3771301 w 4282792"/>
              <a:gd name="connsiteY5" fmla="*/ 14748 h 6887497"/>
              <a:gd name="connsiteX0" fmla="*/ 3771301 w 4036251"/>
              <a:gd name="connsiteY0" fmla="*/ 14748 h 6887497"/>
              <a:gd name="connsiteX1" fmla="*/ 3314101 w 4036251"/>
              <a:gd name="connsiteY1" fmla="*/ 6872748 h 6887497"/>
              <a:gd name="connsiteX2" fmla="*/ 25210 w 4036251"/>
              <a:gd name="connsiteY2" fmla="*/ 6887497 h 6887497"/>
              <a:gd name="connsiteX3" fmla="*/ 10462 w 4036251"/>
              <a:gd name="connsiteY3" fmla="*/ 0 h 6887497"/>
              <a:gd name="connsiteX4" fmla="*/ 3771301 w 4036251"/>
              <a:gd name="connsiteY4" fmla="*/ 14748 h 6887497"/>
              <a:gd name="connsiteX0" fmla="*/ 3771301 w 4226331"/>
              <a:gd name="connsiteY0" fmla="*/ 14748 h 6887497"/>
              <a:gd name="connsiteX1" fmla="*/ 3314101 w 4226331"/>
              <a:gd name="connsiteY1" fmla="*/ 6872748 h 6887497"/>
              <a:gd name="connsiteX2" fmla="*/ 25210 w 4226331"/>
              <a:gd name="connsiteY2" fmla="*/ 6887497 h 6887497"/>
              <a:gd name="connsiteX3" fmla="*/ 10462 w 4226331"/>
              <a:gd name="connsiteY3" fmla="*/ 0 h 6887497"/>
              <a:gd name="connsiteX4" fmla="*/ 3771301 w 4226331"/>
              <a:gd name="connsiteY4" fmla="*/ 14748 h 6887497"/>
              <a:gd name="connsiteX0" fmla="*/ 3771301 w 4027096"/>
              <a:gd name="connsiteY0" fmla="*/ 14748 h 6887497"/>
              <a:gd name="connsiteX1" fmla="*/ 3314101 w 4027096"/>
              <a:gd name="connsiteY1" fmla="*/ 6872748 h 6887497"/>
              <a:gd name="connsiteX2" fmla="*/ 25210 w 4027096"/>
              <a:gd name="connsiteY2" fmla="*/ 6887497 h 6887497"/>
              <a:gd name="connsiteX3" fmla="*/ 10462 w 4027096"/>
              <a:gd name="connsiteY3" fmla="*/ 0 h 6887497"/>
              <a:gd name="connsiteX4" fmla="*/ 3771301 w 4027096"/>
              <a:gd name="connsiteY4" fmla="*/ 14748 h 6887497"/>
              <a:gd name="connsiteX0" fmla="*/ 3771301 w 4050567"/>
              <a:gd name="connsiteY0" fmla="*/ 14748 h 6887497"/>
              <a:gd name="connsiteX1" fmla="*/ 3314101 w 4050567"/>
              <a:gd name="connsiteY1" fmla="*/ 6872748 h 6887497"/>
              <a:gd name="connsiteX2" fmla="*/ 25210 w 4050567"/>
              <a:gd name="connsiteY2" fmla="*/ 6887497 h 6887497"/>
              <a:gd name="connsiteX3" fmla="*/ 10462 w 4050567"/>
              <a:gd name="connsiteY3" fmla="*/ 0 h 6887497"/>
              <a:gd name="connsiteX4" fmla="*/ 3771301 w 4050567"/>
              <a:gd name="connsiteY4" fmla="*/ 14748 h 6887497"/>
              <a:gd name="connsiteX0" fmla="*/ 3771301 w 4174349"/>
              <a:gd name="connsiteY0" fmla="*/ 14748 h 6887497"/>
              <a:gd name="connsiteX1" fmla="*/ 3314101 w 4174349"/>
              <a:gd name="connsiteY1" fmla="*/ 6872748 h 6887497"/>
              <a:gd name="connsiteX2" fmla="*/ 25210 w 4174349"/>
              <a:gd name="connsiteY2" fmla="*/ 6887497 h 6887497"/>
              <a:gd name="connsiteX3" fmla="*/ 10462 w 4174349"/>
              <a:gd name="connsiteY3" fmla="*/ 0 h 6887497"/>
              <a:gd name="connsiteX4" fmla="*/ 3771301 w 4174349"/>
              <a:gd name="connsiteY4" fmla="*/ 14748 h 6887497"/>
              <a:gd name="connsiteX0" fmla="*/ 3755398 w 4160560"/>
              <a:gd name="connsiteY0" fmla="*/ 6796 h 6887497"/>
              <a:gd name="connsiteX1" fmla="*/ 3314101 w 4160560"/>
              <a:gd name="connsiteY1" fmla="*/ 6872748 h 6887497"/>
              <a:gd name="connsiteX2" fmla="*/ 25210 w 4160560"/>
              <a:gd name="connsiteY2" fmla="*/ 6887497 h 6887497"/>
              <a:gd name="connsiteX3" fmla="*/ 10462 w 4160560"/>
              <a:gd name="connsiteY3" fmla="*/ 0 h 6887497"/>
              <a:gd name="connsiteX4" fmla="*/ 3755398 w 4160560"/>
              <a:gd name="connsiteY4" fmla="*/ 6796 h 6887497"/>
              <a:gd name="connsiteX0" fmla="*/ 3755398 w 4160560"/>
              <a:gd name="connsiteY0" fmla="*/ 6796 h 6887497"/>
              <a:gd name="connsiteX1" fmla="*/ 3314101 w 4160560"/>
              <a:gd name="connsiteY1" fmla="*/ 6872748 h 6887497"/>
              <a:gd name="connsiteX2" fmla="*/ 25210 w 4160560"/>
              <a:gd name="connsiteY2" fmla="*/ 6887497 h 6887497"/>
              <a:gd name="connsiteX3" fmla="*/ 10462 w 4160560"/>
              <a:gd name="connsiteY3" fmla="*/ 0 h 6887497"/>
              <a:gd name="connsiteX4" fmla="*/ 3755398 w 4160560"/>
              <a:gd name="connsiteY4" fmla="*/ 6796 h 6887497"/>
              <a:gd name="connsiteX0" fmla="*/ 3755398 w 4160560"/>
              <a:gd name="connsiteY0" fmla="*/ 6796 h 6887497"/>
              <a:gd name="connsiteX1" fmla="*/ 3314101 w 4160560"/>
              <a:gd name="connsiteY1" fmla="*/ 6872748 h 6887497"/>
              <a:gd name="connsiteX2" fmla="*/ 25210 w 4160560"/>
              <a:gd name="connsiteY2" fmla="*/ 6887497 h 6887497"/>
              <a:gd name="connsiteX3" fmla="*/ 10462 w 4160560"/>
              <a:gd name="connsiteY3" fmla="*/ 0 h 6887497"/>
              <a:gd name="connsiteX4" fmla="*/ 3755398 w 4160560"/>
              <a:gd name="connsiteY4" fmla="*/ 6796 h 6887497"/>
              <a:gd name="connsiteX0" fmla="*/ 3739495 w 4146794"/>
              <a:gd name="connsiteY0" fmla="*/ 0 h 6888652"/>
              <a:gd name="connsiteX1" fmla="*/ 3314101 w 4146794"/>
              <a:gd name="connsiteY1" fmla="*/ 6873903 h 6888652"/>
              <a:gd name="connsiteX2" fmla="*/ 25210 w 4146794"/>
              <a:gd name="connsiteY2" fmla="*/ 6888652 h 6888652"/>
              <a:gd name="connsiteX3" fmla="*/ 10462 w 4146794"/>
              <a:gd name="connsiteY3" fmla="*/ 1155 h 6888652"/>
              <a:gd name="connsiteX4" fmla="*/ 3739495 w 4146794"/>
              <a:gd name="connsiteY4" fmla="*/ 0 h 6888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6794" h="6888652">
                <a:moveTo>
                  <a:pt x="3739495" y="0"/>
                </a:moveTo>
                <a:cubicBezTo>
                  <a:pt x="5027520" y="3047999"/>
                  <a:pt x="2802825" y="5079516"/>
                  <a:pt x="3314101" y="6873903"/>
                </a:cubicBezTo>
                <a:lnTo>
                  <a:pt x="25210" y="6888652"/>
                </a:lnTo>
                <a:cubicBezTo>
                  <a:pt x="630" y="3671045"/>
                  <a:pt x="-9204" y="3240884"/>
                  <a:pt x="10462" y="1155"/>
                </a:cubicBezTo>
                <a:cubicBezTo>
                  <a:pt x="3679135" y="3762"/>
                  <a:pt x="42119" y="2457"/>
                  <a:pt x="3739495" y="0"/>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D06D2412-65D3-4A4C-962E-F5DC7D7F68F5}"/>
              </a:ext>
            </a:extLst>
          </p:cNvPr>
          <p:cNvSpPr>
            <a:spLocks noGrp="1"/>
          </p:cNvSpPr>
          <p:nvPr>
            <p:ph type="title"/>
          </p:nvPr>
        </p:nvSpPr>
        <p:spPr>
          <a:xfrm>
            <a:off x="407988" y="365125"/>
            <a:ext cx="3455764" cy="1325563"/>
          </a:xfrm>
        </p:spPr>
        <p:txBody>
          <a:bodyPr>
            <a:normAutofit/>
          </a:bodyPr>
          <a:lstStyle>
            <a:lvl1pPr>
              <a:defRPr sz="2600">
                <a:solidFill>
                  <a:schemeClr val="bg1"/>
                </a:solidFill>
              </a:defRPr>
            </a:lvl1pPr>
          </a:lstStyle>
          <a:p>
            <a:r>
              <a:rPr lang="en-US"/>
              <a:t>Click to edit Master title style</a:t>
            </a:r>
            <a:endParaRPr lang="de-DE"/>
          </a:p>
        </p:txBody>
      </p:sp>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lvl1pPr>
              <a:defRPr>
                <a:solidFill>
                  <a:schemeClr val="bg1">
                    <a:lumMod val="75000"/>
                  </a:schemeClr>
                </a:solidFill>
              </a:defRPr>
            </a:lvl1pPr>
          </a:lstStyle>
          <a:p>
            <a:fld id="{A559A6F7-C443-FE49-8443-A2049D6E79CD}"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cxnSp>
        <p:nvCxnSpPr>
          <p:cNvPr id="11" name="Straight Connector 10">
            <a:extLst>
              <a:ext uri="{FF2B5EF4-FFF2-40B4-BE49-F238E27FC236}">
                <a16:creationId xmlns:a16="http://schemas.microsoft.com/office/drawing/2014/main" id="{925D7548-D6D8-4194-B516-507B67D68047}"/>
              </a:ext>
            </a:extLst>
          </p:cNvPr>
          <p:cNvCxnSpPr/>
          <p:nvPr userDrawn="1"/>
        </p:nvCxnSpPr>
        <p:spPr>
          <a:xfrm>
            <a:off x="479376" y="1689100"/>
            <a:ext cx="720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0">
            <a:extLst>
              <a:ext uri="{FF2B5EF4-FFF2-40B4-BE49-F238E27FC236}">
                <a16:creationId xmlns:a16="http://schemas.microsoft.com/office/drawing/2014/main" id="{22F8E1DC-3A91-4065-9D81-DB7BDC89D24D}"/>
              </a:ext>
            </a:extLst>
          </p:cNvPr>
          <p:cNvSpPr txBox="1">
            <a:spLocks/>
          </p:cNvSpPr>
          <p:nvPr userDrawn="1"/>
        </p:nvSpPr>
        <p:spPr>
          <a:xfrm>
            <a:off x="6953877" y="1192304"/>
            <a:ext cx="4247309" cy="6525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914400" rtl="0" eaLnBrk="1" latinLnBrk="0" hangingPunct="1">
              <a:lnSpc>
                <a:spcPct val="120000"/>
              </a:lnSpc>
              <a:spcBef>
                <a:spcPts val="1200"/>
              </a:spcBef>
              <a:buFont typeface="Arial" panose="020B0604020202020204" pitchFamily="34" charset="0"/>
              <a:buNone/>
            </a:pPr>
            <a:r>
              <a:rPr lang="en-US" sz="1400" kern="1200" noProof="0">
                <a:solidFill>
                  <a:srgbClr val="4D4D4D"/>
                </a:solidFill>
                <a:latin typeface="+mn-lt"/>
                <a:ea typeface="+mn-ea"/>
                <a:cs typeface="+mn-cs"/>
              </a:rPr>
              <a:t>What happened since last meeting     Storyline &amp; Backlog                       Objectives of the meeting</a:t>
            </a:r>
          </a:p>
          <a:p>
            <a:pPr marL="0" indent="0">
              <a:lnSpc>
                <a:spcPct val="110000"/>
              </a:lnSpc>
              <a:buNone/>
            </a:pPr>
            <a:endParaRPr lang="de-DE" sz="1400">
              <a:solidFill>
                <a:srgbClr val="000000"/>
              </a:solidFill>
            </a:endParaRPr>
          </a:p>
        </p:txBody>
      </p:sp>
      <p:grpSp>
        <p:nvGrpSpPr>
          <p:cNvPr id="14" name="Group 13">
            <a:extLst>
              <a:ext uri="{FF2B5EF4-FFF2-40B4-BE49-F238E27FC236}">
                <a16:creationId xmlns:a16="http://schemas.microsoft.com/office/drawing/2014/main" id="{0BBD91F6-741B-4053-931B-4E8FC8BF473F}"/>
              </a:ext>
            </a:extLst>
          </p:cNvPr>
          <p:cNvGrpSpPr/>
          <p:nvPr userDrawn="1"/>
        </p:nvGrpSpPr>
        <p:grpSpPr>
          <a:xfrm>
            <a:off x="5188937" y="908720"/>
            <a:ext cx="1155808" cy="617487"/>
            <a:chOff x="3964801" y="1061771"/>
            <a:chExt cx="1155808" cy="617487"/>
          </a:xfrm>
        </p:grpSpPr>
        <p:pic>
          <p:nvPicPr>
            <p:cNvPr id="15" name="Graphic 14">
              <a:extLst>
                <a:ext uri="{FF2B5EF4-FFF2-40B4-BE49-F238E27FC236}">
                  <a16:creationId xmlns:a16="http://schemas.microsoft.com/office/drawing/2014/main" id="{58DB0C3B-BA41-4143-83DC-401BC0B2D69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4801" y="1061771"/>
              <a:ext cx="1155808" cy="617487"/>
            </a:xfrm>
            <a:prstGeom prst="rect">
              <a:avLst/>
            </a:prstGeom>
          </p:spPr>
        </p:pic>
        <p:sp>
          <p:nvSpPr>
            <p:cNvPr id="16" name="Text Placeholder 6">
              <a:extLst>
                <a:ext uri="{FF2B5EF4-FFF2-40B4-BE49-F238E27FC236}">
                  <a16:creationId xmlns:a16="http://schemas.microsoft.com/office/drawing/2014/main" id="{2FACA2F5-3157-4A63-8914-D92ECB0738CA}"/>
                </a:ext>
              </a:extLst>
            </p:cNvPr>
            <p:cNvSpPr txBox="1">
              <a:spLocks/>
            </p:cNvSpPr>
            <p:nvPr/>
          </p:nvSpPr>
          <p:spPr>
            <a:xfrm>
              <a:off x="3995195" y="1061771"/>
              <a:ext cx="1097853" cy="60409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3200">
                  <a:solidFill>
                    <a:srgbClr val="0070AD"/>
                  </a:solidFill>
                  <a:latin typeface="+mj-lt"/>
                </a:rPr>
                <a:t>01</a:t>
              </a:r>
              <a:endParaRPr lang="de-DE" sz="3200">
                <a:solidFill>
                  <a:srgbClr val="0070AD"/>
                </a:solidFill>
              </a:endParaRPr>
            </a:p>
          </p:txBody>
        </p:sp>
      </p:grpSp>
      <p:sp>
        <p:nvSpPr>
          <p:cNvPr id="17" name="Text Placeholder 6">
            <a:extLst>
              <a:ext uri="{FF2B5EF4-FFF2-40B4-BE49-F238E27FC236}">
                <a16:creationId xmlns:a16="http://schemas.microsoft.com/office/drawing/2014/main" id="{9C1A235F-2A31-4E74-A266-3DCFA8D44984}"/>
              </a:ext>
            </a:extLst>
          </p:cNvPr>
          <p:cNvSpPr txBox="1">
            <a:spLocks/>
          </p:cNvSpPr>
          <p:nvPr userDrawn="1"/>
        </p:nvSpPr>
        <p:spPr>
          <a:xfrm>
            <a:off x="5219331" y="2111701"/>
            <a:ext cx="1380725" cy="1007131"/>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6000" b="1">
              <a:solidFill>
                <a:schemeClr val="accent3"/>
              </a:solidFill>
            </a:endParaRPr>
          </a:p>
        </p:txBody>
      </p:sp>
      <p:sp>
        <p:nvSpPr>
          <p:cNvPr id="19" name="Text Placeholder 10">
            <a:extLst>
              <a:ext uri="{FF2B5EF4-FFF2-40B4-BE49-F238E27FC236}">
                <a16:creationId xmlns:a16="http://schemas.microsoft.com/office/drawing/2014/main" id="{F5ACC7EE-E13D-4DC9-B262-4D9C6283EA1F}"/>
              </a:ext>
            </a:extLst>
          </p:cNvPr>
          <p:cNvSpPr txBox="1">
            <a:spLocks/>
          </p:cNvSpPr>
          <p:nvPr userDrawn="1"/>
        </p:nvSpPr>
        <p:spPr>
          <a:xfrm>
            <a:off x="6961259" y="2632464"/>
            <a:ext cx="4247309" cy="6525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400" noProof="0">
                <a:solidFill>
                  <a:srgbClr val="4D4D4D"/>
                </a:solidFill>
              </a:rPr>
              <a:t>Marketing Research results                                  Presentation: Assumptions &amp; Considerations</a:t>
            </a:r>
          </a:p>
        </p:txBody>
      </p:sp>
      <p:sp>
        <p:nvSpPr>
          <p:cNvPr id="21" name="Text Placeholder 10">
            <a:extLst>
              <a:ext uri="{FF2B5EF4-FFF2-40B4-BE49-F238E27FC236}">
                <a16:creationId xmlns:a16="http://schemas.microsoft.com/office/drawing/2014/main" id="{86F1A301-DDBE-4BA4-B6B6-74AA6A782D9D}"/>
              </a:ext>
            </a:extLst>
          </p:cNvPr>
          <p:cNvSpPr txBox="1">
            <a:spLocks/>
          </p:cNvSpPr>
          <p:nvPr userDrawn="1"/>
        </p:nvSpPr>
        <p:spPr>
          <a:xfrm>
            <a:off x="6953877" y="4000616"/>
            <a:ext cx="4247309" cy="6525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400" noProof="0">
                <a:solidFill>
                  <a:srgbClr val="4D4D4D"/>
                </a:solidFill>
              </a:rPr>
              <a:t>First draft of the presentation</a:t>
            </a:r>
          </a:p>
          <a:p>
            <a:pPr marL="0" indent="0">
              <a:lnSpc>
                <a:spcPct val="110000"/>
              </a:lnSpc>
              <a:buNone/>
            </a:pPr>
            <a:endParaRPr lang="de-DE" sz="1400">
              <a:solidFill>
                <a:srgbClr val="000000"/>
              </a:solidFill>
            </a:endParaRPr>
          </a:p>
        </p:txBody>
      </p:sp>
      <p:sp>
        <p:nvSpPr>
          <p:cNvPr id="23" name="Text Placeholder 10">
            <a:extLst>
              <a:ext uri="{FF2B5EF4-FFF2-40B4-BE49-F238E27FC236}">
                <a16:creationId xmlns:a16="http://schemas.microsoft.com/office/drawing/2014/main" id="{D8F65D06-1ACD-476F-8CB9-27B9462FB40F}"/>
              </a:ext>
            </a:extLst>
          </p:cNvPr>
          <p:cNvSpPr txBox="1">
            <a:spLocks/>
          </p:cNvSpPr>
          <p:nvPr userDrawn="1"/>
        </p:nvSpPr>
        <p:spPr>
          <a:xfrm>
            <a:off x="6952714" y="5440776"/>
            <a:ext cx="4247309" cy="6525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endParaRPr lang="de-DE" sz="1400">
              <a:solidFill>
                <a:srgbClr val="4D4D4D"/>
              </a:solidFill>
            </a:endParaRPr>
          </a:p>
          <a:p>
            <a:pPr marL="0" indent="0">
              <a:lnSpc>
                <a:spcPct val="110000"/>
              </a:lnSpc>
              <a:buNone/>
            </a:pPr>
            <a:endParaRPr lang="de-DE" sz="1400">
              <a:solidFill>
                <a:srgbClr val="000000"/>
              </a:solidFill>
            </a:endParaRPr>
          </a:p>
        </p:txBody>
      </p:sp>
      <p:grpSp>
        <p:nvGrpSpPr>
          <p:cNvPr id="24" name="Group 23">
            <a:extLst>
              <a:ext uri="{FF2B5EF4-FFF2-40B4-BE49-F238E27FC236}">
                <a16:creationId xmlns:a16="http://schemas.microsoft.com/office/drawing/2014/main" id="{27C19390-482F-4BFB-ABBF-B4BF921AAED1}"/>
              </a:ext>
            </a:extLst>
          </p:cNvPr>
          <p:cNvGrpSpPr/>
          <p:nvPr userDrawn="1"/>
        </p:nvGrpSpPr>
        <p:grpSpPr>
          <a:xfrm>
            <a:off x="5237647" y="2348880"/>
            <a:ext cx="1155808" cy="617487"/>
            <a:chOff x="3964801" y="1061771"/>
            <a:chExt cx="1155808" cy="617487"/>
          </a:xfrm>
        </p:grpSpPr>
        <p:pic>
          <p:nvPicPr>
            <p:cNvPr id="25" name="Graphic 24">
              <a:extLst>
                <a:ext uri="{FF2B5EF4-FFF2-40B4-BE49-F238E27FC236}">
                  <a16:creationId xmlns:a16="http://schemas.microsoft.com/office/drawing/2014/main" id="{74B2F96F-009E-40AB-8A65-EFA809B4BE6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4801" y="1061771"/>
              <a:ext cx="1155808" cy="617487"/>
            </a:xfrm>
            <a:prstGeom prst="rect">
              <a:avLst/>
            </a:prstGeom>
          </p:spPr>
        </p:pic>
        <p:sp>
          <p:nvSpPr>
            <p:cNvPr id="26" name="Text Placeholder 6">
              <a:extLst>
                <a:ext uri="{FF2B5EF4-FFF2-40B4-BE49-F238E27FC236}">
                  <a16:creationId xmlns:a16="http://schemas.microsoft.com/office/drawing/2014/main" id="{A247776A-4D64-4235-BF3F-A69AA3E15573}"/>
                </a:ext>
              </a:extLst>
            </p:cNvPr>
            <p:cNvSpPr txBox="1">
              <a:spLocks/>
            </p:cNvSpPr>
            <p:nvPr/>
          </p:nvSpPr>
          <p:spPr>
            <a:xfrm>
              <a:off x="3995195" y="1061771"/>
              <a:ext cx="1097853" cy="60409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3200">
                  <a:solidFill>
                    <a:srgbClr val="0070AD"/>
                  </a:solidFill>
                  <a:latin typeface="+mj-lt"/>
                </a:rPr>
                <a:t>02</a:t>
              </a:r>
              <a:endParaRPr lang="de-DE" sz="3200">
                <a:solidFill>
                  <a:srgbClr val="0070AD"/>
                </a:solidFill>
              </a:endParaRPr>
            </a:p>
          </p:txBody>
        </p:sp>
      </p:grpSp>
      <p:grpSp>
        <p:nvGrpSpPr>
          <p:cNvPr id="27" name="Group 26">
            <a:extLst>
              <a:ext uri="{FF2B5EF4-FFF2-40B4-BE49-F238E27FC236}">
                <a16:creationId xmlns:a16="http://schemas.microsoft.com/office/drawing/2014/main" id="{09993FA6-A086-43D5-A6BE-3BFBF5BD74BB}"/>
              </a:ext>
            </a:extLst>
          </p:cNvPr>
          <p:cNvGrpSpPr/>
          <p:nvPr userDrawn="1"/>
        </p:nvGrpSpPr>
        <p:grpSpPr>
          <a:xfrm>
            <a:off x="5225791" y="3717032"/>
            <a:ext cx="1155808" cy="617487"/>
            <a:chOff x="3964801" y="1061771"/>
            <a:chExt cx="1155808" cy="617487"/>
          </a:xfrm>
        </p:grpSpPr>
        <p:pic>
          <p:nvPicPr>
            <p:cNvPr id="28" name="Graphic 27">
              <a:extLst>
                <a:ext uri="{FF2B5EF4-FFF2-40B4-BE49-F238E27FC236}">
                  <a16:creationId xmlns:a16="http://schemas.microsoft.com/office/drawing/2014/main" id="{1BA45D51-50FB-409B-8D57-D639146B364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4801" y="1061771"/>
              <a:ext cx="1155808" cy="617487"/>
            </a:xfrm>
            <a:prstGeom prst="rect">
              <a:avLst/>
            </a:prstGeom>
          </p:spPr>
        </p:pic>
        <p:sp>
          <p:nvSpPr>
            <p:cNvPr id="29" name="Text Placeholder 6">
              <a:extLst>
                <a:ext uri="{FF2B5EF4-FFF2-40B4-BE49-F238E27FC236}">
                  <a16:creationId xmlns:a16="http://schemas.microsoft.com/office/drawing/2014/main" id="{5E666E5B-6F1E-4C99-BE4A-5C7D66CF5107}"/>
                </a:ext>
              </a:extLst>
            </p:cNvPr>
            <p:cNvSpPr txBox="1">
              <a:spLocks/>
            </p:cNvSpPr>
            <p:nvPr/>
          </p:nvSpPr>
          <p:spPr>
            <a:xfrm>
              <a:off x="3995195" y="1061771"/>
              <a:ext cx="1097853" cy="60409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3200">
                  <a:solidFill>
                    <a:srgbClr val="0070AD"/>
                  </a:solidFill>
                  <a:latin typeface="+mj-lt"/>
                </a:rPr>
                <a:t>03</a:t>
              </a:r>
              <a:endParaRPr lang="de-DE" sz="3200">
                <a:solidFill>
                  <a:srgbClr val="0070AD"/>
                </a:solidFill>
              </a:endParaRPr>
            </a:p>
          </p:txBody>
        </p:sp>
      </p:grpSp>
      <p:grpSp>
        <p:nvGrpSpPr>
          <p:cNvPr id="30" name="Group 29">
            <a:extLst>
              <a:ext uri="{FF2B5EF4-FFF2-40B4-BE49-F238E27FC236}">
                <a16:creationId xmlns:a16="http://schemas.microsoft.com/office/drawing/2014/main" id="{8CFA361D-1301-4C51-89EF-537442355183}"/>
              </a:ext>
            </a:extLst>
          </p:cNvPr>
          <p:cNvGrpSpPr/>
          <p:nvPr userDrawn="1"/>
        </p:nvGrpSpPr>
        <p:grpSpPr>
          <a:xfrm>
            <a:off x="5266853" y="5115769"/>
            <a:ext cx="1155808" cy="617487"/>
            <a:chOff x="3964801" y="1061771"/>
            <a:chExt cx="1155808" cy="617487"/>
          </a:xfrm>
        </p:grpSpPr>
        <p:pic>
          <p:nvPicPr>
            <p:cNvPr id="31" name="Graphic 30">
              <a:extLst>
                <a:ext uri="{FF2B5EF4-FFF2-40B4-BE49-F238E27FC236}">
                  <a16:creationId xmlns:a16="http://schemas.microsoft.com/office/drawing/2014/main" id="{56064E40-17E4-4677-ADB2-B58A49B78B5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4801" y="1061771"/>
              <a:ext cx="1155808" cy="617487"/>
            </a:xfrm>
            <a:prstGeom prst="rect">
              <a:avLst/>
            </a:prstGeom>
          </p:spPr>
        </p:pic>
        <p:sp>
          <p:nvSpPr>
            <p:cNvPr id="32" name="Text Placeholder 6">
              <a:extLst>
                <a:ext uri="{FF2B5EF4-FFF2-40B4-BE49-F238E27FC236}">
                  <a16:creationId xmlns:a16="http://schemas.microsoft.com/office/drawing/2014/main" id="{0240DD96-39C2-44E2-8E4D-C5F9BD9E095F}"/>
                </a:ext>
              </a:extLst>
            </p:cNvPr>
            <p:cNvSpPr txBox="1">
              <a:spLocks/>
            </p:cNvSpPr>
            <p:nvPr/>
          </p:nvSpPr>
          <p:spPr>
            <a:xfrm>
              <a:off x="3995195" y="1061771"/>
              <a:ext cx="1097853" cy="60409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3200">
                  <a:solidFill>
                    <a:srgbClr val="0070AD"/>
                  </a:solidFill>
                  <a:latin typeface="+mj-lt"/>
                </a:rPr>
                <a:t>04</a:t>
              </a:r>
              <a:endParaRPr lang="de-DE" sz="3200">
                <a:solidFill>
                  <a:srgbClr val="0070AD"/>
                </a:solidFill>
              </a:endParaRPr>
            </a:p>
          </p:txBody>
        </p:sp>
      </p:grpSp>
      <p:sp>
        <p:nvSpPr>
          <p:cNvPr id="38" name="Title 1">
            <a:extLst>
              <a:ext uri="{FF2B5EF4-FFF2-40B4-BE49-F238E27FC236}">
                <a16:creationId xmlns:a16="http://schemas.microsoft.com/office/drawing/2014/main" id="{A4DB3590-ED28-064E-8EA1-4D1C270626AC}"/>
              </a:ext>
            </a:extLst>
          </p:cNvPr>
          <p:cNvSpPr txBox="1">
            <a:spLocks/>
          </p:cNvSpPr>
          <p:nvPr userDrawn="1"/>
        </p:nvSpPr>
        <p:spPr>
          <a:xfrm>
            <a:off x="6952533" y="825912"/>
            <a:ext cx="4417957" cy="514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00" kern="1200">
                <a:solidFill>
                  <a:schemeClr val="bg1"/>
                </a:solidFill>
                <a:latin typeface="+mj-lt"/>
                <a:ea typeface="+mj-ea"/>
                <a:cs typeface="+mj-cs"/>
              </a:defRPr>
            </a:lvl1pPr>
          </a:lstStyle>
          <a:p>
            <a:pPr marL="0" indent="0" algn="l" defTabSz="914400" rtl="0" eaLnBrk="1" latinLnBrk="0" hangingPunct="1">
              <a:lnSpc>
                <a:spcPct val="90000"/>
              </a:lnSpc>
              <a:spcBef>
                <a:spcPts val="1000"/>
              </a:spcBef>
              <a:buFont typeface="Arial" panose="020B0604020202020204" pitchFamily="34" charset="0"/>
              <a:buNone/>
            </a:pPr>
            <a:r>
              <a:rPr lang="en-US" sz="2000" b="1" kern="1200">
                <a:solidFill>
                  <a:schemeClr val="accent2"/>
                </a:solidFill>
                <a:latin typeface="+mj-lt"/>
                <a:ea typeface="+mn-ea"/>
                <a:cs typeface="+mn-cs"/>
              </a:rPr>
              <a:t>Recap &amp; Objectives</a:t>
            </a:r>
          </a:p>
        </p:txBody>
      </p:sp>
      <p:sp>
        <p:nvSpPr>
          <p:cNvPr id="39" name="Title 1">
            <a:extLst>
              <a:ext uri="{FF2B5EF4-FFF2-40B4-BE49-F238E27FC236}">
                <a16:creationId xmlns:a16="http://schemas.microsoft.com/office/drawing/2014/main" id="{9AC09E64-764C-934A-B0A0-62C761807037}"/>
              </a:ext>
            </a:extLst>
          </p:cNvPr>
          <p:cNvSpPr txBox="1">
            <a:spLocks/>
          </p:cNvSpPr>
          <p:nvPr userDrawn="1"/>
        </p:nvSpPr>
        <p:spPr>
          <a:xfrm>
            <a:off x="6960096" y="2266072"/>
            <a:ext cx="4417957" cy="514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00" kern="1200">
                <a:solidFill>
                  <a:schemeClr val="bg1"/>
                </a:solidFill>
                <a:latin typeface="+mj-lt"/>
                <a:ea typeface="+mj-ea"/>
                <a:cs typeface="+mj-cs"/>
              </a:defRPr>
            </a:lvl1pPr>
          </a:lstStyle>
          <a:p>
            <a:pPr marL="0" indent="0" algn="l" defTabSz="914400" rtl="0" eaLnBrk="1" latinLnBrk="0" hangingPunct="1">
              <a:lnSpc>
                <a:spcPct val="90000"/>
              </a:lnSpc>
              <a:spcBef>
                <a:spcPts val="1000"/>
              </a:spcBef>
              <a:buFont typeface="Arial" panose="020B0604020202020204" pitchFamily="34" charset="0"/>
              <a:buNone/>
            </a:pPr>
            <a:r>
              <a:rPr lang="en-US" sz="2000" b="1" kern="1200">
                <a:solidFill>
                  <a:schemeClr val="accent2"/>
                </a:solidFill>
                <a:latin typeface="+mj-lt"/>
                <a:ea typeface="+mn-ea"/>
                <a:cs typeface="+mn-cs"/>
              </a:rPr>
              <a:t>Status Update</a:t>
            </a:r>
            <a:endParaRPr lang="de-DE" sz="2000" b="1" kern="1200">
              <a:solidFill>
                <a:schemeClr val="accent2"/>
              </a:solidFill>
              <a:latin typeface="+mj-lt"/>
              <a:ea typeface="+mn-ea"/>
              <a:cs typeface="+mn-cs"/>
            </a:endParaRPr>
          </a:p>
        </p:txBody>
      </p:sp>
      <p:sp>
        <p:nvSpPr>
          <p:cNvPr id="40" name="Title 1">
            <a:extLst>
              <a:ext uri="{FF2B5EF4-FFF2-40B4-BE49-F238E27FC236}">
                <a16:creationId xmlns:a16="http://schemas.microsoft.com/office/drawing/2014/main" id="{ACFDEC56-F476-4749-A712-18EA9E84DD28}"/>
              </a:ext>
            </a:extLst>
          </p:cNvPr>
          <p:cNvSpPr txBox="1">
            <a:spLocks/>
          </p:cNvSpPr>
          <p:nvPr userDrawn="1"/>
        </p:nvSpPr>
        <p:spPr>
          <a:xfrm>
            <a:off x="6949047" y="3634224"/>
            <a:ext cx="4417957" cy="514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00" kern="1200">
                <a:solidFill>
                  <a:schemeClr val="bg1"/>
                </a:solidFill>
                <a:latin typeface="+mj-lt"/>
                <a:ea typeface="+mj-ea"/>
                <a:cs typeface="+mj-cs"/>
              </a:defRPr>
            </a:lvl1pPr>
          </a:lstStyle>
          <a:p>
            <a:pPr marL="0" indent="0" algn="l" defTabSz="914400" rtl="0" eaLnBrk="1" latinLnBrk="0" hangingPunct="1">
              <a:lnSpc>
                <a:spcPct val="90000"/>
              </a:lnSpc>
              <a:spcBef>
                <a:spcPts val="1000"/>
              </a:spcBef>
              <a:buFont typeface="Arial" panose="020B0604020202020204" pitchFamily="34" charset="0"/>
              <a:buNone/>
            </a:pPr>
            <a:r>
              <a:rPr lang="en-US" sz="2000" b="1" kern="1200">
                <a:solidFill>
                  <a:schemeClr val="accent2"/>
                </a:solidFill>
                <a:latin typeface="+mj-lt"/>
                <a:ea typeface="+mn-ea"/>
                <a:cs typeface="+mn-cs"/>
              </a:rPr>
              <a:t>Draft</a:t>
            </a:r>
            <a:endParaRPr lang="de-DE" sz="2000" b="1" kern="1200">
              <a:solidFill>
                <a:schemeClr val="accent2"/>
              </a:solidFill>
              <a:latin typeface="+mj-lt"/>
              <a:ea typeface="+mn-ea"/>
              <a:cs typeface="+mn-cs"/>
            </a:endParaRPr>
          </a:p>
        </p:txBody>
      </p:sp>
      <p:sp>
        <p:nvSpPr>
          <p:cNvPr id="41" name="Title 1">
            <a:extLst>
              <a:ext uri="{FF2B5EF4-FFF2-40B4-BE49-F238E27FC236}">
                <a16:creationId xmlns:a16="http://schemas.microsoft.com/office/drawing/2014/main" id="{57EA361F-FB7F-0C48-8650-2672D3031009}"/>
              </a:ext>
            </a:extLst>
          </p:cNvPr>
          <p:cNvSpPr txBox="1">
            <a:spLocks/>
          </p:cNvSpPr>
          <p:nvPr userDrawn="1"/>
        </p:nvSpPr>
        <p:spPr>
          <a:xfrm>
            <a:off x="6960095" y="5002376"/>
            <a:ext cx="4417957" cy="514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00" kern="1200">
                <a:solidFill>
                  <a:schemeClr val="bg1"/>
                </a:solidFill>
                <a:latin typeface="+mj-lt"/>
                <a:ea typeface="+mj-ea"/>
                <a:cs typeface="+mj-cs"/>
              </a:defRPr>
            </a:lvl1pPr>
          </a:lstStyle>
          <a:p>
            <a:pPr marL="0" indent="0" algn="l" defTabSz="914400" rtl="0" eaLnBrk="1" latinLnBrk="0" hangingPunct="1">
              <a:lnSpc>
                <a:spcPct val="90000"/>
              </a:lnSpc>
              <a:spcBef>
                <a:spcPts val="1000"/>
              </a:spcBef>
              <a:buFont typeface="Arial" panose="020B0604020202020204" pitchFamily="34" charset="0"/>
              <a:buNone/>
            </a:pPr>
            <a:r>
              <a:rPr lang="en-US" sz="2000" b="1" kern="1200">
                <a:solidFill>
                  <a:schemeClr val="accent2"/>
                </a:solidFill>
                <a:latin typeface="+mj-lt"/>
                <a:ea typeface="+mn-ea"/>
                <a:cs typeface="+mn-cs"/>
              </a:rPr>
              <a:t>Next steps</a:t>
            </a:r>
            <a:endParaRPr lang="de-DE" sz="2000" b="1" kern="1200">
              <a:solidFill>
                <a:schemeClr val="accent2"/>
              </a:solidFill>
              <a:latin typeface="+mj-lt"/>
              <a:ea typeface="+mn-ea"/>
              <a:cs typeface="+mn-cs"/>
            </a:endParaRPr>
          </a:p>
        </p:txBody>
      </p:sp>
      <p:sp>
        <p:nvSpPr>
          <p:cNvPr id="33" name="Text Placeholder 10">
            <a:extLst>
              <a:ext uri="{FF2B5EF4-FFF2-40B4-BE49-F238E27FC236}">
                <a16:creationId xmlns:a16="http://schemas.microsoft.com/office/drawing/2014/main" id="{AEDC5B98-5D22-479C-B44F-617A6E9BCE16}"/>
              </a:ext>
            </a:extLst>
          </p:cNvPr>
          <p:cNvSpPr txBox="1">
            <a:spLocks/>
          </p:cNvSpPr>
          <p:nvPr userDrawn="1"/>
        </p:nvSpPr>
        <p:spPr>
          <a:xfrm>
            <a:off x="6952714" y="5379568"/>
            <a:ext cx="4247309" cy="6525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400" noProof="0">
                <a:solidFill>
                  <a:srgbClr val="4D4D4D"/>
                </a:solidFill>
              </a:rPr>
              <a:t>What we‘ll do next</a:t>
            </a:r>
          </a:p>
          <a:p>
            <a:pPr marL="0" indent="0">
              <a:lnSpc>
                <a:spcPct val="110000"/>
              </a:lnSpc>
              <a:buNone/>
            </a:pPr>
            <a:endParaRPr lang="de-DE" sz="1400">
              <a:solidFill>
                <a:srgbClr val="000000"/>
              </a:solidFill>
            </a:endParaRPr>
          </a:p>
        </p:txBody>
      </p:sp>
    </p:spTree>
    <p:extLst>
      <p:ext uri="{BB962C8B-B14F-4D97-AF65-F5344CB8AC3E}">
        <p14:creationId xmlns:p14="http://schemas.microsoft.com/office/powerpoint/2010/main" val="17129115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backgroung lef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F4D21F5-F3D9-4EA7-951B-1F51B4ACE14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4226"/>
          <a:stretch/>
        </p:blipFill>
        <p:spPr>
          <a:xfrm flipH="1" flipV="1">
            <a:off x="0" y="0"/>
            <a:ext cx="6023992" cy="6858000"/>
          </a:xfrm>
          <a:prstGeom prst="rect">
            <a:avLst/>
          </a:prstGeom>
        </p:spPr>
      </p:pic>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p>
            <a:fld id="{D29F41A5-627C-E44C-99EE-188E9E0017E8}"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pic>
        <p:nvPicPr>
          <p:cNvPr id="9" name="Graphic 8">
            <a:extLst>
              <a:ext uri="{FF2B5EF4-FFF2-40B4-BE49-F238E27FC236}">
                <a16:creationId xmlns:a16="http://schemas.microsoft.com/office/drawing/2014/main" id="{5584B8D3-43BC-46D7-9592-8AD5BAFFDAB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8677" y="260647"/>
            <a:ext cx="333375" cy="304800"/>
          </a:xfrm>
          <a:prstGeom prst="rect">
            <a:avLst/>
          </a:prstGeom>
        </p:spPr>
      </p:pic>
      <p:sp>
        <p:nvSpPr>
          <p:cNvPr id="11" name="Title 1">
            <a:extLst>
              <a:ext uri="{FF2B5EF4-FFF2-40B4-BE49-F238E27FC236}">
                <a16:creationId xmlns:a16="http://schemas.microsoft.com/office/drawing/2014/main" id="{DC809082-387E-4526-B4A4-ED34E0E90D66}"/>
              </a:ext>
            </a:extLst>
          </p:cNvPr>
          <p:cNvSpPr>
            <a:spLocks noGrp="1"/>
          </p:cNvSpPr>
          <p:nvPr>
            <p:ph type="title"/>
          </p:nvPr>
        </p:nvSpPr>
        <p:spPr>
          <a:xfrm>
            <a:off x="407988" y="365125"/>
            <a:ext cx="4175844" cy="1325563"/>
          </a:xfrm>
        </p:spPr>
        <p:txBody>
          <a:bodyPr>
            <a:normAutofit/>
          </a:bodyPr>
          <a:lstStyle>
            <a:lvl1pPr>
              <a:defRPr sz="2600">
                <a:solidFill>
                  <a:schemeClr val="bg1"/>
                </a:solidFill>
              </a:defRPr>
            </a:lvl1pPr>
          </a:lstStyle>
          <a:p>
            <a:r>
              <a:rPr lang="en-US"/>
              <a:t>Click to edit Master title style</a:t>
            </a:r>
            <a:endParaRPr lang="de-DE"/>
          </a:p>
        </p:txBody>
      </p:sp>
      <p:sp>
        <p:nvSpPr>
          <p:cNvPr id="12" name="Content Placeholder 2">
            <a:extLst>
              <a:ext uri="{FF2B5EF4-FFF2-40B4-BE49-F238E27FC236}">
                <a16:creationId xmlns:a16="http://schemas.microsoft.com/office/drawing/2014/main" id="{A21BE945-D324-449E-8498-DDC153A4F601}"/>
              </a:ext>
            </a:extLst>
          </p:cNvPr>
          <p:cNvSpPr>
            <a:spLocks noGrp="1"/>
          </p:cNvSpPr>
          <p:nvPr>
            <p:ph idx="1"/>
          </p:nvPr>
        </p:nvSpPr>
        <p:spPr>
          <a:xfrm>
            <a:off x="6593573" y="1052736"/>
            <a:ext cx="5183956" cy="4680520"/>
          </a:xfrm>
        </p:spPr>
        <p:txBody>
          <a:bodyPr anchor="ctr"/>
          <a:lstStyle>
            <a:lvl1pPr marL="0" indent="0">
              <a:lnSpc>
                <a:spcPct val="120000"/>
              </a:lnSpc>
              <a:buNone/>
              <a:defRPr sz="1400"/>
            </a:lvl1pPr>
            <a:lvl2pPr>
              <a:defRPr sz="1300"/>
            </a:lvl2pPr>
            <a:lvl3pPr>
              <a:defRPr sz="1200"/>
            </a:lvl3pPr>
            <a:lvl4pPr>
              <a:defRPr sz="1100"/>
            </a:lvl4pPr>
          </a:lstStyle>
          <a:p>
            <a:pPr lvl="0"/>
            <a:r>
              <a:rPr lang="en-US"/>
              <a:t>Edit Master text styles</a:t>
            </a:r>
          </a:p>
          <a:p>
            <a:pPr lvl="1"/>
            <a:r>
              <a:rPr lang="en-US"/>
              <a:t>Second level</a:t>
            </a:r>
          </a:p>
          <a:p>
            <a:pPr lvl="2"/>
            <a:r>
              <a:rPr lang="en-US"/>
              <a:t>Third level</a:t>
            </a:r>
          </a:p>
          <a:p>
            <a:pPr lvl="3"/>
            <a:r>
              <a:rPr lang="en-US"/>
              <a:t>Fourth level</a:t>
            </a:r>
          </a:p>
        </p:txBody>
      </p:sp>
      <p:cxnSp>
        <p:nvCxnSpPr>
          <p:cNvPr id="13" name="Straight Connector 12">
            <a:extLst>
              <a:ext uri="{FF2B5EF4-FFF2-40B4-BE49-F238E27FC236}">
                <a16:creationId xmlns:a16="http://schemas.microsoft.com/office/drawing/2014/main" id="{A7A2EEB5-9DCE-46A5-BE56-A4E480057F01}"/>
              </a:ext>
            </a:extLst>
          </p:cNvPr>
          <p:cNvCxnSpPr/>
          <p:nvPr userDrawn="1"/>
        </p:nvCxnSpPr>
        <p:spPr>
          <a:xfrm>
            <a:off x="479376" y="1689100"/>
            <a:ext cx="720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970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nd backgroung lef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F4D21F5-F3D9-4EA7-951B-1F51B4ACE14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4226"/>
          <a:stretch/>
        </p:blipFill>
        <p:spPr>
          <a:xfrm flipH="1" flipV="1">
            <a:off x="0" y="0"/>
            <a:ext cx="6023992" cy="6858000"/>
          </a:xfrm>
          <a:prstGeom prst="rect">
            <a:avLst/>
          </a:prstGeom>
        </p:spPr>
      </p:pic>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lvl1pPr>
              <a:defRPr>
                <a:solidFill>
                  <a:schemeClr val="bg1">
                    <a:lumMod val="85000"/>
                  </a:schemeClr>
                </a:solidFill>
              </a:defRPr>
            </a:lvl1pPr>
          </a:lstStyle>
          <a:p>
            <a:fld id="{7408603D-F7CF-1549-A32B-43605B7E261F}"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pic>
        <p:nvPicPr>
          <p:cNvPr id="9" name="Graphic 8">
            <a:extLst>
              <a:ext uri="{FF2B5EF4-FFF2-40B4-BE49-F238E27FC236}">
                <a16:creationId xmlns:a16="http://schemas.microsoft.com/office/drawing/2014/main" id="{5584B8D3-43BC-46D7-9592-8AD5BAFFDAB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8677" y="260647"/>
            <a:ext cx="333375" cy="304800"/>
          </a:xfrm>
          <a:prstGeom prst="rect">
            <a:avLst/>
          </a:prstGeom>
        </p:spPr>
      </p:pic>
      <p:sp>
        <p:nvSpPr>
          <p:cNvPr id="11" name="Title 1">
            <a:extLst>
              <a:ext uri="{FF2B5EF4-FFF2-40B4-BE49-F238E27FC236}">
                <a16:creationId xmlns:a16="http://schemas.microsoft.com/office/drawing/2014/main" id="{DC809082-387E-4526-B4A4-ED34E0E90D66}"/>
              </a:ext>
            </a:extLst>
          </p:cNvPr>
          <p:cNvSpPr>
            <a:spLocks noGrp="1"/>
          </p:cNvSpPr>
          <p:nvPr>
            <p:ph type="title"/>
          </p:nvPr>
        </p:nvSpPr>
        <p:spPr>
          <a:xfrm>
            <a:off x="407988" y="365125"/>
            <a:ext cx="4175844" cy="1325563"/>
          </a:xfrm>
        </p:spPr>
        <p:txBody>
          <a:bodyPr>
            <a:normAutofit/>
          </a:bodyPr>
          <a:lstStyle>
            <a:lvl1pPr>
              <a:defRPr sz="2600">
                <a:solidFill>
                  <a:schemeClr val="bg1"/>
                </a:solidFill>
              </a:defRPr>
            </a:lvl1pPr>
          </a:lstStyle>
          <a:p>
            <a:r>
              <a:rPr lang="en-US"/>
              <a:t>Click to edit Master title style</a:t>
            </a:r>
            <a:endParaRPr lang="de-DE"/>
          </a:p>
        </p:txBody>
      </p:sp>
      <p:sp>
        <p:nvSpPr>
          <p:cNvPr id="12" name="Content Placeholder 2">
            <a:extLst>
              <a:ext uri="{FF2B5EF4-FFF2-40B4-BE49-F238E27FC236}">
                <a16:creationId xmlns:a16="http://schemas.microsoft.com/office/drawing/2014/main" id="{A21BE945-D324-449E-8498-DDC153A4F601}"/>
              </a:ext>
            </a:extLst>
          </p:cNvPr>
          <p:cNvSpPr>
            <a:spLocks noGrp="1"/>
          </p:cNvSpPr>
          <p:nvPr>
            <p:ph idx="1" hasCustomPrompt="1"/>
          </p:nvPr>
        </p:nvSpPr>
        <p:spPr>
          <a:xfrm>
            <a:off x="432000" y="2088000"/>
            <a:ext cx="4175844" cy="4131825"/>
          </a:xfrm>
        </p:spPr>
        <p:txBody>
          <a:bodyPr anchor="t"/>
          <a:lstStyle>
            <a:lvl1pPr marL="0" indent="0">
              <a:lnSpc>
                <a:spcPct val="120000"/>
              </a:lnSpc>
              <a:buNone/>
              <a:defRPr sz="1400">
                <a:solidFill>
                  <a:schemeClr val="bg1"/>
                </a:solidFill>
              </a:defRPr>
            </a:lvl1pPr>
            <a:lvl2pPr>
              <a:defRPr sz="1300">
                <a:solidFill>
                  <a:schemeClr val="bg1"/>
                </a:solidFill>
              </a:defRPr>
            </a:lvl2pPr>
            <a:lvl3pPr>
              <a:defRPr sz="1200">
                <a:solidFill>
                  <a:schemeClr val="bg1"/>
                </a:solidFill>
              </a:defRPr>
            </a:lvl3pPr>
            <a:lvl4pPr>
              <a:defRPr sz="1100">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cxnSp>
        <p:nvCxnSpPr>
          <p:cNvPr id="13" name="Straight Connector 12">
            <a:extLst>
              <a:ext uri="{FF2B5EF4-FFF2-40B4-BE49-F238E27FC236}">
                <a16:creationId xmlns:a16="http://schemas.microsoft.com/office/drawing/2014/main" id="{A7A2EEB5-9DCE-46A5-BE56-A4E480057F01}"/>
              </a:ext>
            </a:extLst>
          </p:cNvPr>
          <p:cNvCxnSpPr/>
          <p:nvPr userDrawn="1"/>
        </p:nvCxnSpPr>
        <p:spPr>
          <a:xfrm>
            <a:off x="479376" y="1689100"/>
            <a:ext cx="720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856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nd backgroung lef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F4D21F5-F3D9-4EA7-951B-1F51B4ACE14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4226"/>
          <a:stretch/>
        </p:blipFill>
        <p:spPr>
          <a:xfrm flipH="1" flipV="1">
            <a:off x="0" y="0"/>
            <a:ext cx="6023992" cy="6858000"/>
          </a:xfrm>
          <a:prstGeom prst="rect">
            <a:avLst/>
          </a:prstGeom>
        </p:spPr>
      </p:pic>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lvl1pPr>
              <a:defRPr>
                <a:solidFill>
                  <a:schemeClr val="bg1">
                    <a:lumMod val="85000"/>
                  </a:schemeClr>
                </a:solidFill>
              </a:defRPr>
            </a:lvl1pPr>
          </a:lstStyle>
          <a:p>
            <a:fld id="{584F21FB-05BD-0040-ABBD-99CFBED00B30}"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pic>
        <p:nvPicPr>
          <p:cNvPr id="9" name="Graphic 8">
            <a:extLst>
              <a:ext uri="{FF2B5EF4-FFF2-40B4-BE49-F238E27FC236}">
                <a16:creationId xmlns:a16="http://schemas.microsoft.com/office/drawing/2014/main" id="{5584B8D3-43BC-46D7-9592-8AD5BAFFDAB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8677" y="260647"/>
            <a:ext cx="333375" cy="304800"/>
          </a:xfrm>
          <a:prstGeom prst="rect">
            <a:avLst/>
          </a:prstGeom>
        </p:spPr>
      </p:pic>
      <p:sp>
        <p:nvSpPr>
          <p:cNvPr id="11" name="Title 1">
            <a:extLst>
              <a:ext uri="{FF2B5EF4-FFF2-40B4-BE49-F238E27FC236}">
                <a16:creationId xmlns:a16="http://schemas.microsoft.com/office/drawing/2014/main" id="{DC809082-387E-4526-B4A4-ED34E0E90D66}"/>
              </a:ext>
            </a:extLst>
          </p:cNvPr>
          <p:cNvSpPr>
            <a:spLocks noGrp="1"/>
          </p:cNvSpPr>
          <p:nvPr>
            <p:ph type="title"/>
          </p:nvPr>
        </p:nvSpPr>
        <p:spPr>
          <a:xfrm>
            <a:off x="407988" y="365125"/>
            <a:ext cx="4175844" cy="1325563"/>
          </a:xfrm>
        </p:spPr>
        <p:txBody>
          <a:bodyPr>
            <a:normAutofit/>
          </a:bodyPr>
          <a:lstStyle>
            <a:lvl1pPr>
              <a:defRPr sz="2600">
                <a:solidFill>
                  <a:schemeClr val="bg1"/>
                </a:solidFill>
              </a:defRPr>
            </a:lvl1pPr>
          </a:lstStyle>
          <a:p>
            <a:r>
              <a:rPr lang="en-US"/>
              <a:t>Click to edit Master title style</a:t>
            </a:r>
            <a:endParaRPr lang="de-DE"/>
          </a:p>
        </p:txBody>
      </p:sp>
      <p:sp>
        <p:nvSpPr>
          <p:cNvPr id="12" name="Content Placeholder 2">
            <a:extLst>
              <a:ext uri="{FF2B5EF4-FFF2-40B4-BE49-F238E27FC236}">
                <a16:creationId xmlns:a16="http://schemas.microsoft.com/office/drawing/2014/main" id="{A21BE945-D324-449E-8498-DDC153A4F601}"/>
              </a:ext>
            </a:extLst>
          </p:cNvPr>
          <p:cNvSpPr>
            <a:spLocks noGrp="1"/>
          </p:cNvSpPr>
          <p:nvPr>
            <p:ph idx="1" hasCustomPrompt="1"/>
          </p:nvPr>
        </p:nvSpPr>
        <p:spPr>
          <a:xfrm>
            <a:off x="432000" y="2088000"/>
            <a:ext cx="4175844" cy="4131825"/>
          </a:xfrm>
        </p:spPr>
        <p:txBody>
          <a:bodyPr anchor="t"/>
          <a:lstStyle>
            <a:lvl1pPr marL="0" indent="0">
              <a:lnSpc>
                <a:spcPct val="120000"/>
              </a:lnSpc>
              <a:buNone/>
              <a:defRPr sz="1400">
                <a:solidFill>
                  <a:schemeClr val="bg1"/>
                </a:solidFill>
              </a:defRPr>
            </a:lvl1pPr>
            <a:lvl2pPr>
              <a:defRPr sz="1300">
                <a:solidFill>
                  <a:schemeClr val="bg1"/>
                </a:solidFill>
              </a:defRPr>
            </a:lvl2pPr>
            <a:lvl3pPr>
              <a:defRPr sz="1200">
                <a:solidFill>
                  <a:schemeClr val="bg1"/>
                </a:solidFill>
              </a:defRPr>
            </a:lvl3pPr>
            <a:lvl4pPr>
              <a:defRPr sz="1100">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cxnSp>
        <p:nvCxnSpPr>
          <p:cNvPr id="13" name="Straight Connector 12">
            <a:extLst>
              <a:ext uri="{FF2B5EF4-FFF2-40B4-BE49-F238E27FC236}">
                <a16:creationId xmlns:a16="http://schemas.microsoft.com/office/drawing/2014/main" id="{A7A2EEB5-9DCE-46A5-BE56-A4E480057F01}"/>
              </a:ext>
            </a:extLst>
          </p:cNvPr>
          <p:cNvCxnSpPr/>
          <p:nvPr userDrawn="1"/>
        </p:nvCxnSpPr>
        <p:spPr>
          <a:xfrm>
            <a:off x="479376" y="1689100"/>
            <a:ext cx="720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79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and backgroung lef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F4D21F5-F3D9-4EA7-951B-1F51B4ACE14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4226"/>
          <a:stretch/>
        </p:blipFill>
        <p:spPr>
          <a:xfrm flipH="1" flipV="1">
            <a:off x="0" y="0"/>
            <a:ext cx="6023992" cy="6858000"/>
          </a:xfrm>
          <a:prstGeom prst="rect">
            <a:avLst/>
          </a:prstGeom>
        </p:spPr>
      </p:pic>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lvl1pPr>
              <a:defRPr>
                <a:solidFill>
                  <a:schemeClr val="bg1">
                    <a:lumMod val="85000"/>
                  </a:schemeClr>
                </a:solidFill>
              </a:defRPr>
            </a:lvl1pPr>
          </a:lstStyle>
          <a:p>
            <a:fld id="{7ABFBC15-566F-6642-8E39-D5692DE4A11E}"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pic>
        <p:nvPicPr>
          <p:cNvPr id="9" name="Graphic 8">
            <a:extLst>
              <a:ext uri="{FF2B5EF4-FFF2-40B4-BE49-F238E27FC236}">
                <a16:creationId xmlns:a16="http://schemas.microsoft.com/office/drawing/2014/main" id="{5584B8D3-43BC-46D7-9592-8AD5BAFFDAB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8677" y="260647"/>
            <a:ext cx="333375" cy="304800"/>
          </a:xfrm>
          <a:prstGeom prst="rect">
            <a:avLst/>
          </a:prstGeom>
        </p:spPr>
      </p:pic>
      <p:sp>
        <p:nvSpPr>
          <p:cNvPr id="11" name="Title 1">
            <a:extLst>
              <a:ext uri="{FF2B5EF4-FFF2-40B4-BE49-F238E27FC236}">
                <a16:creationId xmlns:a16="http://schemas.microsoft.com/office/drawing/2014/main" id="{DC809082-387E-4526-B4A4-ED34E0E90D66}"/>
              </a:ext>
            </a:extLst>
          </p:cNvPr>
          <p:cNvSpPr>
            <a:spLocks noGrp="1"/>
          </p:cNvSpPr>
          <p:nvPr>
            <p:ph type="title"/>
          </p:nvPr>
        </p:nvSpPr>
        <p:spPr>
          <a:xfrm>
            <a:off x="407988" y="365125"/>
            <a:ext cx="4175844" cy="1325563"/>
          </a:xfrm>
        </p:spPr>
        <p:txBody>
          <a:bodyPr>
            <a:normAutofit/>
          </a:bodyPr>
          <a:lstStyle>
            <a:lvl1pPr>
              <a:defRPr sz="2600">
                <a:solidFill>
                  <a:schemeClr val="bg1"/>
                </a:solidFill>
              </a:defRPr>
            </a:lvl1pPr>
          </a:lstStyle>
          <a:p>
            <a:r>
              <a:rPr lang="en-US"/>
              <a:t>Click to edit Master title style</a:t>
            </a:r>
            <a:endParaRPr lang="de-DE"/>
          </a:p>
        </p:txBody>
      </p:sp>
      <p:sp>
        <p:nvSpPr>
          <p:cNvPr id="12" name="Content Placeholder 2">
            <a:extLst>
              <a:ext uri="{FF2B5EF4-FFF2-40B4-BE49-F238E27FC236}">
                <a16:creationId xmlns:a16="http://schemas.microsoft.com/office/drawing/2014/main" id="{A21BE945-D324-449E-8498-DDC153A4F601}"/>
              </a:ext>
            </a:extLst>
          </p:cNvPr>
          <p:cNvSpPr>
            <a:spLocks noGrp="1"/>
          </p:cNvSpPr>
          <p:nvPr>
            <p:ph idx="1" hasCustomPrompt="1"/>
          </p:nvPr>
        </p:nvSpPr>
        <p:spPr>
          <a:xfrm>
            <a:off x="432000" y="2088000"/>
            <a:ext cx="4175844" cy="4131825"/>
          </a:xfrm>
        </p:spPr>
        <p:txBody>
          <a:bodyPr anchor="t"/>
          <a:lstStyle>
            <a:lvl1pPr marL="0" indent="0">
              <a:lnSpc>
                <a:spcPct val="120000"/>
              </a:lnSpc>
              <a:buNone/>
              <a:defRPr sz="1400">
                <a:solidFill>
                  <a:schemeClr val="bg1"/>
                </a:solidFill>
              </a:defRPr>
            </a:lvl1pPr>
            <a:lvl2pPr>
              <a:defRPr sz="1300">
                <a:solidFill>
                  <a:schemeClr val="bg1"/>
                </a:solidFill>
              </a:defRPr>
            </a:lvl2pPr>
            <a:lvl3pPr>
              <a:defRPr sz="1200">
                <a:solidFill>
                  <a:schemeClr val="bg1"/>
                </a:solidFill>
              </a:defRPr>
            </a:lvl3pPr>
            <a:lvl4pPr>
              <a:defRPr sz="1100">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cxnSp>
        <p:nvCxnSpPr>
          <p:cNvPr id="13" name="Straight Connector 12">
            <a:extLst>
              <a:ext uri="{FF2B5EF4-FFF2-40B4-BE49-F238E27FC236}">
                <a16:creationId xmlns:a16="http://schemas.microsoft.com/office/drawing/2014/main" id="{A7A2EEB5-9DCE-46A5-BE56-A4E480057F01}"/>
              </a:ext>
            </a:extLst>
          </p:cNvPr>
          <p:cNvCxnSpPr/>
          <p:nvPr userDrawn="1"/>
        </p:nvCxnSpPr>
        <p:spPr>
          <a:xfrm>
            <a:off x="479376" y="1689100"/>
            <a:ext cx="720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03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2"/>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21576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and backgroung lef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F4D21F5-F3D9-4EA7-951B-1F51B4ACE14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4226"/>
          <a:stretch/>
        </p:blipFill>
        <p:spPr>
          <a:xfrm flipH="1" flipV="1">
            <a:off x="0" y="0"/>
            <a:ext cx="6023992" cy="6858000"/>
          </a:xfrm>
          <a:prstGeom prst="rect">
            <a:avLst/>
          </a:prstGeom>
        </p:spPr>
      </p:pic>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lvl1pPr>
              <a:defRPr>
                <a:solidFill>
                  <a:schemeClr val="bg1">
                    <a:lumMod val="85000"/>
                  </a:schemeClr>
                </a:solidFill>
              </a:defRPr>
            </a:lvl1pPr>
          </a:lstStyle>
          <a:p>
            <a:fld id="{BFE203F0-271B-244D-B068-B8C002A869F6}"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pic>
        <p:nvPicPr>
          <p:cNvPr id="9" name="Graphic 8">
            <a:extLst>
              <a:ext uri="{FF2B5EF4-FFF2-40B4-BE49-F238E27FC236}">
                <a16:creationId xmlns:a16="http://schemas.microsoft.com/office/drawing/2014/main" id="{5584B8D3-43BC-46D7-9592-8AD5BAFFDAB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8677" y="260647"/>
            <a:ext cx="333375" cy="304800"/>
          </a:xfrm>
          <a:prstGeom prst="rect">
            <a:avLst/>
          </a:prstGeom>
        </p:spPr>
      </p:pic>
      <p:sp>
        <p:nvSpPr>
          <p:cNvPr id="11" name="Title 1">
            <a:extLst>
              <a:ext uri="{FF2B5EF4-FFF2-40B4-BE49-F238E27FC236}">
                <a16:creationId xmlns:a16="http://schemas.microsoft.com/office/drawing/2014/main" id="{DC809082-387E-4526-B4A4-ED34E0E90D66}"/>
              </a:ext>
            </a:extLst>
          </p:cNvPr>
          <p:cNvSpPr>
            <a:spLocks noGrp="1"/>
          </p:cNvSpPr>
          <p:nvPr>
            <p:ph type="title"/>
          </p:nvPr>
        </p:nvSpPr>
        <p:spPr>
          <a:xfrm>
            <a:off x="407988" y="365125"/>
            <a:ext cx="4175844" cy="1325563"/>
          </a:xfrm>
        </p:spPr>
        <p:txBody>
          <a:bodyPr>
            <a:normAutofit/>
          </a:bodyPr>
          <a:lstStyle>
            <a:lvl1pPr>
              <a:defRPr sz="2600">
                <a:solidFill>
                  <a:schemeClr val="bg1"/>
                </a:solidFill>
              </a:defRPr>
            </a:lvl1pPr>
          </a:lstStyle>
          <a:p>
            <a:r>
              <a:rPr lang="en-US"/>
              <a:t>Click to edit Master title style</a:t>
            </a:r>
            <a:endParaRPr lang="de-DE"/>
          </a:p>
        </p:txBody>
      </p:sp>
      <p:sp>
        <p:nvSpPr>
          <p:cNvPr id="12" name="Content Placeholder 2">
            <a:extLst>
              <a:ext uri="{FF2B5EF4-FFF2-40B4-BE49-F238E27FC236}">
                <a16:creationId xmlns:a16="http://schemas.microsoft.com/office/drawing/2014/main" id="{A21BE945-D324-449E-8498-DDC153A4F601}"/>
              </a:ext>
            </a:extLst>
          </p:cNvPr>
          <p:cNvSpPr>
            <a:spLocks noGrp="1"/>
          </p:cNvSpPr>
          <p:nvPr>
            <p:ph idx="1" hasCustomPrompt="1"/>
          </p:nvPr>
        </p:nvSpPr>
        <p:spPr>
          <a:xfrm>
            <a:off x="432000" y="2088000"/>
            <a:ext cx="4175844" cy="4131825"/>
          </a:xfrm>
        </p:spPr>
        <p:txBody>
          <a:bodyPr anchor="t"/>
          <a:lstStyle>
            <a:lvl1pPr marL="0" indent="0">
              <a:lnSpc>
                <a:spcPct val="120000"/>
              </a:lnSpc>
              <a:buNone/>
              <a:defRPr sz="1400">
                <a:solidFill>
                  <a:schemeClr val="bg1"/>
                </a:solidFill>
              </a:defRPr>
            </a:lvl1pPr>
            <a:lvl2pPr>
              <a:defRPr sz="1300">
                <a:solidFill>
                  <a:schemeClr val="bg1"/>
                </a:solidFill>
              </a:defRPr>
            </a:lvl2pPr>
            <a:lvl3pPr>
              <a:defRPr sz="1200">
                <a:solidFill>
                  <a:schemeClr val="bg1"/>
                </a:solidFill>
              </a:defRPr>
            </a:lvl3pPr>
            <a:lvl4pPr>
              <a:defRPr sz="1100">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cxnSp>
        <p:nvCxnSpPr>
          <p:cNvPr id="13" name="Straight Connector 12">
            <a:extLst>
              <a:ext uri="{FF2B5EF4-FFF2-40B4-BE49-F238E27FC236}">
                <a16:creationId xmlns:a16="http://schemas.microsoft.com/office/drawing/2014/main" id="{A7A2EEB5-9DCE-46A5-BE56-A4E480057F01}"/>
              </a:ext>
            </a:extLst>
          </p:cNvPr>
          <p:cNvCxnSpPr/>
          <p:nvPr userDrawn="1"/>
        </p:nvCxnSpPr>
        <p:spPr>
          <a:xfrm>
            <a:off x="479376" y="1689100"/>
            <a:ext cx="720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2195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Title and backgroung lef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F4D21F5-F3D9-4EA7-951B-1F51B4ACE14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4226"/>
          <a:stretch/>
        </p:blipFill>
        <p:spPr>
          <a:xfrm flipH="1" flipV="1">
            <a:off x="0" y="0"/>
            <a:ext cx="6023992" cy="6858000"/>
          </a:xfrm>
          <a:prstGeom prst="rect">
            <a:avLst/>
          </a:prstGeom>
        </p:spPr>
      </p:pic>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lvl1pPr>
              <a:defRPr>
                <a:solidFill>
                  <a:schemeClr val="bg1">
                    <a:lumMod val="85000"/>
                  </a:schemeClr>
                </a:solidFill>
              </a:defRPr>
            </a:lvl1pPr>
          </a:lstStyle>
          <a:p>
            <a:fld id="{4C41D744-E4CD-354A-9D69-C75DB34152B1}"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pic>
        <p:nvPicPr>
          <p:cNvPr id="9" name="Graphic 8">
            <a:extLst>
              <a:ext uri="{FF2B5EF4-FFF2-40B4-BE49-F238E27FC236}">
                <a16:creationId xmlns:a16="http://schemas.microsoft.com/office/drawing/2014/main" id="{5584B8D3-43BC-46D7-9592-8AD5BAFFDAB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8677" y="260647"/>
            <a:ext cx="333375" cy="304800"/>
          </a:xfrm>
          <a:prstGeom prst="rect">
            <a:avLst/>
          </a:prstGeom>
        </p:spPr>
      </p:pic>
      <p:sp>
        <p:nvSpPr>
          <p:cNvPr id="11" name="Title 1">
            <a:extLst>
              <a:ext uri="{FF2B5EF4-FFF2-40B4-BE49-F238E27FC236}">
                <a16:creationId xmlns:a16="http://schemas.microsoft.com/office/drawing/2014/main" id="{DC809082-387E-4526-B4A4-ED34E0E90D66}"/>
              </a:ext>
            </a:extLst>
          </p:cNvPr>
          <p:cNvSpPr>
            <a:spLocks noGrp="1"/>
          </p:cNvSpPr>
          <p:nvPr>
            <p:ph type="title"/>
          </p:nvPr>
        </p:nvSpPr>
        <p:spPr>
          <a:xfrm>
            <a:off x="407988" y="365125"/>
            <a:ext cx="4175844" cy="1325563"/>
          </a:xfrm>
        </p:spPr>
        <p:txBody>
          <a:bodyPr>
            <a:normAutofit/>
          </a:bodyPr>
          <a:lstStyle>
            <a:lvl1pPr>
              <a:defRPr sz="2600">
                <a:solidFill>
                  <a:schemeClr val="bg1"/>
                </a:solidFill>
              </a:defRPr>
            </a:lvl1pPr>
          </a:lstStyle>
          <a:p>
            <a:r>
              <a:rPr lang="en-US"/>
              <a:t>Click to edit Master title style</a:t>
            </a:r>
            <a:endParaRPr lang="de-DE"/>
          </a:p>
        </p:txBody>
      </p:sp>
      <p:sp>
        <p:nvSpPr>
          <p:cNvPr id="12" name="Content Placeholder 2">
            <a:extLst>
              <a:ext uri="{FF2B5EF4-FFF2-40B4-BE49-F238E27FC236}">
                <a16:creationId xmlns:a16="http://schemas.microsoft.com/office/drawing/2014/main" id="{A21BE945-D324-449E-8498-DDC153A4F601}"/>
              </a:ext>
            </a:extLst>
          </p:cNvPr>
          <p:cNvSpPr>
            <a:spLocks noGrp="1"/>
          </p:cNvSpPr>
          <p:nvPr>
            <p:ph idx="1" hasCustomPrompt="1"/>
          </p:nvPr>
        </p:nvSpPr>
        <p:spPr>
          <a:xfrm>
            <a:off x="432000" y="2088000"/>
            <a:ext cx="4175844" cy="4131825"/>
          </a:xfrm>
        </p:spPr>
        <p:txBody>
          <a:bodyPr anchor="t"/>
          <a:lstStyle>
            <a:lvl1pPr marL="0" indent="0">
              <a:lnSpc>
                <a:spcPct val="120000"/>
              </a:lnSpc>
              <a:buNone/>
              <a:defRPr sz="1400">
                <a:solidFill>
                  <a:schemeClr val="bg1"/>
                </a:solidFill>
              </a:defRPr>
            </a:lvl1pPr>
            <a:lvl2pPr>
              <a:defRPr sz="1300">
                <a:solidFill>
                  <a:schemeClr val="bg1"/>
                </a:solidFill>
              </a:defRPr>
            </a:lvl2pPr>
            <a:lvl3pPr>
              <a:defRPr sz="1200">
                <a:solidFill>
                  <a:schemeClr val="bg1"/>
                </a:solidFill>
              </a:defRPr>
            </a:lvl3pPr>
            <a:lvl4pPr>
              <a:defRPr sz="1100">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cxnSp>
        <p:nvCxnSpPr>
          <p:cNvPr id="13" name="Straight Connector 12">
            <a:extLst>
              <a:ext uri="{FF2B5EF4-FFF2-40B4-BE49-F238E27FC236}">
                <a16:creationId xmlns:a16="http://schemas.microsoft.com/office/drawing/2014/main" id="{A7A2EEB5-9DCE-46A5-BE56-A4E480057F01}"/>
              </a:ext>
            </a:extLst>
          </p:cNvPr>
          <p:cNvCxnSpPr/>
          <p:nvPr userDrawn="1"/>
        </p:nvCxnSpPr>
        <p:spPr>
          <a:xfrm>
            <a:off x="479376" y="1689100"/>
            <a:ext cx="720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9178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0" name="Richtungspfeil 27">
            <a:extLst>
              <a:ext uri="{FF2B5EF4-FFF2-40B4-BE49-F238E27FC236}">
                <a16:creationId xmlns:a16="http://schemas.microsoft.com/office/drawing/2014/main" id="{DE83B08E-136D-524B-BB92-6B08CE1D8E1C}"/>
              </a:ext>
            </a:extLst>
          </p:cNvPr>
          <p:cNvSpPr/>
          <p:nvPr userDrawn="1"/>
        </p:nvSpPr>
        <p:spPr>
          <a:xfrm>
            <a:off x="4528111" y="2347623"/>
            <a:ext cx="4227708" cy="1782744"/>
          </a:xfrm>
          <a:custGeom>
            <a:avLst/>
            <a:gdLst>
              <a:gd name="connsiteX0" fmla="*/ 0 w 4856704"/>
              <a:gd name="connsiteY0" fmla="*/ 0 h 1478697"/>
              <a:gd name="connsiteX1" fmla="*/ 4856704 w 4856704"/>
              <a:gd name="connsiteY1" fmla="*/ 0 h 1478697"/>
              <a:gd name="connsiteX2" fmla="*/ 4856704 w 4856704"/>
              <a:gd name="connsiteY2" fmla="*/ 739349 h 1478697"/>
              <a:gd name="connsiteX3" fmla="*/ 4856704 w 4856704"/>
              <a:gd name="connsiteY3" fmla="*/ 1478697 h 1478697"/>
              <a:gd name="connsiteX4" fmla="*/ 0 w 4856704"/>
              <a:gd name="connsiteY4" fmla="*/ 1478697 h 1478697"/>
              <a:gd name="connsiteX5" fmla="*/ 0 w 4856704"/>
              <a:gd name="connsiteY5" fmla="*/ 0 h 1478697"/>
              <a:gd name="connsiteX0" fmla="*/ 11526 w 4868230"/>
              <a:gd name="connsiteY0" fmla="*/ 0 h 1478697"/>
              <a:gd name="connsiteX1" fmla="*/ 4868230 w 4868230"/>
              <a:gd name="connsiteY1" fmla="*/ 0 h 1478697"/>
              <a:gd name="connsiteX2" fmla="*/ 4868230 w 4868230"/>
              <a:gd name="connsiteY2" fmla="*/ 739349 h 1478697"/>
              <a:gd name="connsiteX3" fmla="*/ 4868230 w 4868230"/>
              <a:gd name="connsiteY3" fmla="*/ 1478697 h 1478697"/>
              <a:gd name="connsiteX4" fmla="*/ 11526 w 4868230"/>
              <a:gd name="connsiteY4" fmla="*/ 1478697 h 1478697"/>
              <a:gd name="connsiteX5" fmla="*/ 0 w 4868230"/>
              <a:gd name="connsiteY5" fmla="*/ 745344 h 1478697"/>
              <a:gd name="connsiteX6" fmla="*/ 11526 w 4868230"/>
              <a:gd name="connsiteY6" fmla="*/ 0 h 1478697"/>
              <a:gd name="connsiteX0" fmla="*/ 0 w 4856704"/>
              <a:gd name="connsiteY0" fmla="*/ 0 h 1478697"/>
              <a:gd name="connsiteX1" fmla="*/ 4856704 w 4856704"/>
              <a:gd name="connsiteY1" fmla="*/ 0 h 1478697"/>
              <a:gd name="connsiteX2" fmla="*/ 4856704 w 4856704"/>
              <a:gd name="connsiteY2" fmla="*/ 739349 h 1478697"/>
              <a:gd name="connsiteX3" fmla="*/ 4856704 w 4856704"/>
              <a:gd name="connsiteY3" fmla="*/ 1478697 h 1478697"/>
              <a:gd name="connsiteX4" fmla="*/ 0 w 4856704"/>
              <a:gd name="connsiteY4" fmla="*/ 1478697 h 1478697"/>
              <a:gd name="connsiteX5" fmla="*/ 353077 w 4856704"/>
              <a:gd name="connsiteY5" fmla="*/ 687471 h 1478697"/>
              <a:gd name="connsiteX6" fmla="*/ 0 w 4856704"/>
              <a:gd name="connsiteY6" fmla="*/ 0 h 1478697"/>
              <a:gd name="connsiteX0" fmla="*/ 0 w 4856704"/>
              <a:gd name="connsiteY0" fmla="*/ 0 h 1478697"/>
              <a:gd name="connsiteX1" fmla="*/ 4856704 w 4856704"/>
              <a:gd name="connsiteY1" fmla="*/ 0 h 1478697"/>
              <a:gd name="connsiteX2" fmla="*/ 4856704 w 4856704"/>
              <a:gd name="connsiteY2" fmla="*/ 739349 h 1478697"/>
              <a:gd name="connsiteX3" fmla="*/ 4856704 w 4856704"/>
              <a:gd name="connsiteY3" fmla="*/ 1478697 h 1478697"/>
              <a:gd name="connsiteX4" fmla="*/ 0 w 4856704"/>
              <a:gd name="connsiteY4" fmla="*/ 1478697 h 1478697"/>
              <a:gd name="connsiteX5" fmla="*/ 347289 w 4856704"/>
              <a:gd name="connsiteY5" fmla="*/ 751132 h 1478697"/>
              <a:gd name="connsiteX6" fmla="*/ 0 w 4856704"/>
              <a:gd name="connsiteY6" fmla="*/ 0 h 1478697"/>
              <a:gd name="connsiteX0" fmla="*/ 0 w 4856704"/>
              <a:gd name="connsiteY0" fmla="*/ 0 h 1478697"/>
              <a:gd name="connsiteX1" fmla="*/ 4856704 w 4856704"/>
              <a:gd name="connsiteY1" fmla="*/ 0 h 1478697"/>
              <a:gd name="connsiteX2" fmla="*/ 4856704 w 4856704"/>
              <a:gd name="connsiteY2" fmla="*/ 739349 h 1478697"/>
              <a:gd name="connsiteX3" fmla="*/ 4856704 w 4856704"/>
              <a:gd name="connsiteY3" fmla="*/ 1478697 h 1478697"/>
              <a:gd name="connsiteX4" fmla="*/ 0 w 4856704"/>
              <a:gd name="connsiteY4" fmla="*/ 1478697 h 1478697"/>
              <a:gd name="connsiteX5" fmla="*/ 562235 w 4856704"/>
              <a:gd name="connsiteY5" fmla="*/ 733493 h 1478697"/>
              <a:gd name="connsiteX6" fmla="*/ 0 w 4856704"/>
              <a:gd name="connsiteY6" fmla="*/ 0 h 1478697"/>
              <a:gd name="connsiteX0" fmla="*/ 0 w 4856704"/>
              <a:gd name="connsiteY0" fmla="*/ 0 h 1478697"/>
              <a:gd name="connsiteX1" fmla="*/ 4856704 w 4856704"/>
              <a:gd name="connsiteY1" fmla="*/ 0 h 1478697"/>
              <a:gd name="connsiteX2" fmla="*/ 4856704 w 4856704"/>
              <a:gd name="connsiteY2" fmla="*/ 739349 h 1478697"/>
              <a:gd name="connsiteX3" fmla="*/ 4856704 w 4856704"/>
              <a:gd name="connsiteY3" fmla="*/ 1478697 h 1478697"/>
              <a:gd name="connsiteX4" fmla="*/ 0 w 4856704"/>
              <a:gd name="connsiteY4" fmla="*/ 1478697 h 1478697"/>
              <a:gd name="connsiteX5" fmla="*/ 605224 w 4856704"/>
              <a:gd name="connsiteY5" fmla="*/ 739373 h 1478697"/>
              <a:gd name="connsiteX6" fmla="*/ 0 w 4856704"/>
              <a:gd name="connsiteY6" fmla="*/ 0 h 1478697"/>
              <a:gd name="connsiteX0" fmla="*/ 0 w 4856704"/>
              <a:gd name="connsiteY0" fmla="*/ 0 h 1478697"/>
              <a:gd name="connsiteX1" fmla="*/ 4856704 w 4856704"/>
              <a:gd name="connsiteY1" fmla="*/ 0 h 1478697"/>
              <a:gd name="connsiteX2" fmla="*/ 4856704 w 4856704"/>
              <a:gd name="connsiteY2" fmla="*/ 739349 h 1478697"/>
              <a:gd name="connsiteX3" fmla="*/ 4856704 w 4856704"/>
              <a:gd name="connsiteY3" fmla="*/ 1478697 h 1478697"/>
              <a:gd name="connsiteX4" fmla="*/ 0 w 4856704"/>
              <a:gd name="connsiteY4" fmla="*/ 1478697 h 1478697"/>
              <a:gd name="connsiteX5" fmla="*/ 637466 w 4856704"/>
              <a:gd name="connsiteY5" fmla="*/ 739373 h 1478697"/>
              <a:gd name="connsiteX6" fmla="*/ 0 w 4856704"/>
              <a:gd name="connsiteY6" fmla="*/ 0 h 1478697"/>
              <a:gd name="connsiteX0" fmla="*/ 0 w 5780970"/>
              <a:gd name="connsiteY0" fmla="*/ 0 h 1478697"/>
              <a:gd name="connsiteX1" fmla="*/ 5780970 w 5780970"/>
              <a:gd name="connsiteY1" fmla="*/ 0 h 1478697"/>
              <a:gd name="connsiteX2" fmla="*/ 4856704 w 5780970"/>
              <a:gd name="connsiteY2" fmla="*/ 739349 h 1478697"/>
              <a:gd name="connsiteX3" fmla="*/ 4856704 w 5780970"/>
              <a:gd name="connsiteY3" fmla="*/ 1478697 h 1478697"/>
              <a:gd name="connsiteX4" fmla="*/ 0 w 5780970"/>
              <a:gd name="connsiteY4" fmla="*/ 1478697 h 1478697"/>
              <a:gd name="connsiteX5" fmla="*/ 637466 w 5780970"/>
              <a:gd name="connsiteY5" fmla="*/ 739373 h 1478697"/>
              <a:gd name="connsiteX6" fmla="*/ 0 w 5780970"/>
              <a:gd name="connsiteY6" fmla="*/ 0 h 1478697"/>
              <a:gd name="connsiteX0" fmla="*/ 0 w 6127570"/>
              <a:gd name="connsiteY0" fmla="*/ 0 h 1478697"/>
              <a:gd name="connsiteX1" fmla="*/ 5780970 w 6127570"/>
              <a:gd name="connsiteY1" fmla="*/ 0 h 1478697"/>
              <a:gd name="connsiteX2" fmla="*/ 6127570 w 6127570"/>
              <a:gd name="connsiteY2" fmla="*/ 746371 h 1478697"/>
              <a:gd name="connsiteX3" fmla="*/ 4856704 w 6127570"/>
              <a:gd name="connsiteY3" fmla="*/ 1478697 h 1478697"/>
              <a:gd name="connsiteX4" fmla="*/ 0 w 6127570"/>
              <a:gd name="connsiteY4" fmla="*/ 1478697 h 1478697"/>
              <a:gd name="connsiteX5" fmla="*/ 637466 w 6127570"/>
              <a:gd name="connsiteY5" fmla="*/ 739373 h 1478697"/>
              <a:gd name="connsiteX6" fmla="*/ 0 w 6127570"/>
              <a:gd name="connsiteY6" fmla="*/ 0 h 1478697"/>
              <a:gd name="connsiteX0" fmla="*/ 0 w 6358637"/>
              <a:gd name="connsiteY0" fmla="*/ 0 h 1478697"/>
              <a:gd name="connsiteX1" fmla="*/ 5780970 w 6358637"/>
              <a:gd name="connsiteY1" fmla="*/ 0 h 1478697"/>
              <a:gd name="connsiteX2" fmla="*/ 6127570 w 6358637"/>
              <a:gd name="connsiteY2" fmla="*/ 746371 h 1478697"/>
              <a:gd name="connsiteX3" fmla="*/ 6358637 w 6358637"/>
              <a:gd name="connsiteY3" fmla="*/ 1478697 h 1478697"/>
              <a:gd name="connsiteX4" fmla="*/ 0 w 6358637"/>
              <a:gd name="connsiteY4" fmla="*/ 1478697 h 1478697"/>
              <a:gd name="connsiteX5" fmla="*/ 637466 w 6358637"/>
              <a:gd name="connsiteY5" fmla="*/ 739373 h 1478697"/>
              <a:gd name="connsiteX6" fmla="*/ 0 w 6358637"/>
              <a:gd name="connsiteY6" fmla="*/ 0 h 1478697"/>
              <a:gd name="connsiteX0" fmla="*/ 0 w 6358637"/>
              <a:gd name="connsiteY0" fmla="*/ 0 h 1478697"/>
              <a:gd name="connsiteX1" fmla="*/ 5780970 w 6358637"/>
              <a:gd name="connsiteY1" fmla="*/ 0 h 1478697"/>
              <a:gd name="connsiteX2" fmla="*/ 6358637 w 6358637"/>
              <a:gd name="connsiteY2" fmla="*/ 1478697 h 1478697"/>
              <a:gd name="connsiteX3" fmla="*/ 0 w 6358637"/>
              <a:gd name="connsiteY3" fmla="*/ 1478697 h 1478697"/>
              <a:gd name="connsiteX4" fmla="*/ 637466 w 6358637"/>
              <a:gd name="connsiteY4" fmla="*/ 739373 h 1478697"/>
              <a:gd name="connsiteX5" fmla="*/ 0 w 6358637"/>
              <a:gd name="connsiteY5" fmla="*/ 0 h 1478697"/>
              <a:gd name="connsiteX0" fmla="*/ 0 w 6358637"/>
              <a:gd name="connsiteY0" fmla="*/ 0 h 1478697"/>
              <a:gd name="connsiteX1" fmla="*/ 5780970 w 6358637"/>
              <a:gd name="connsiteY1" fmla="*/ 0 h 1478697"/>
              <a:gd name="connsiteX2" fmla="*/ 6358637 w 6358637"/>
              <a:gd name="connsiteY2" fmla="*/ 1478697 h 1478697"/>
              <a:gd name="connsiteX3" fmla="*/ 0 w 6358637"/>
              <a:gd name="connsiteY3" fmla="*/ 1478697 h 1478697"/>
              <a:gd name="connsiteX4" fmla="*/ 637466 w 6358637"/>
              <a:gd name="connsiteY4" fmla="*/ 739373 h 1478697"/>
              <a:gd name="connsiteX5" fmla="*/ 0 w 6358637"/>
              <a:gd name="connsiteY5" fmla="*/ 0 h 1478697"/>
              <a:gd name="connsiteX0" fmla="*/ 0 w 6358637"/>
              <a:gd name="connsiteY0" fmla="*/ 0 h 1478697"/>
              <a:gd name="connsiteX1" fmla="*/ 5780970 w 6358637"/>
              <a:gd name="connsiteY1" fmla="*/ 0 h 1478697"/>
              <a:gd name="connsiteX2" fmla="*/ 6358637 w 6358637"/>
              <a:gd name="connsiteY2" fmla="*/ 1478697 h 1478697"/>
              <a:gd name="connsiteX3" fmla="*/ 0 w 6358637"/>
              <a:gd name="connsiteY3" fmla="*/ 1478697 h 1478697"/>
              <a:gd name="connsiteX4" fmla="*/ 637466 w 6358637"/>
              <a:gd name="connsiteY4" fmla="*/ 739373 h 1478697"/>
              <a:gd name="connsiteX5" fmla="*/ 0 w 6358637"/>
              <a:gd name="connsiteY5" fmla="*/ 0 h 1478697"/>
              <a:gd name="connsiteX0" fmla="*/ 0 w 6409986"/>
              <a:gd name="connsiteY0" fmla="*/ 0 h 1478697"/>
              <a:gd name="connsiteX1" fmla="*/ 5780970 w 6409986"/>
              <a:gd name="connsiteY1" fmla="*/ 0 h 1478697"/>
              <a:gd name="connsiteX2" fmla="*/ 6409986 w 6409986"/>
              <a:gd name="connsiteY2" fmla="*/ 1478697 h 1478697"/>
              <a:gd name="connsiteX3" fmla="*/ 0 w 6409986"/>
              <a:gd name="connsiteY3" fmla="*/ 1478697 h 1478697"/>
              <a:gd name="connsiteX4" fmla="*/ 637466 w 6409986"/>
              <a:gd name="connsiteY4" fmla="*/ 739373 h 1478697"/>
              <a:gd name="connsiteX5" fmla="*/ 0 w 6409986"/>
              <a:gd name="connsiteY5" fmla="*/ 0 h 147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9986" h="1478697">
                <a:moveTo>
                  <a:pt x="0" y="0"/>
                </a:moveTo>
                <a:lnTo>
                  <a:pt x="5780970" y="0"/>
                </a:lnTo>
                <a:cubicBezTo>
                  <a:pt x="6140408" y="478853"/>
                  <a:pt x="6384312" y="1027934"/>
                  <a:pt x="6409986" y="1478697"/>
                </a:cubicBezTo>
                <a:lnTo>
                  <a:pt x="0" y="1478697"/>
                </a:lnTo>
                <a:lnTo>
                  <a:pt x="637466" y="739373"/>
                </a:lnTo>
                <a:lnTo>
                  <a:pt x="0" y="0"/>
                </a:ln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11" name="Richtungspfeil 10">
            <a:extLst>
              <a:ext uri="{FF2B5EF4-FFF2-40B4-BE49-F238E27FC236}">
                <a16:creationId xmlns:a16="http://schemas.microsoft.com/office/drawing/2014/main" id="{64BDCEE4-7513-3C4C-806D-A9F31D6A830D}"/>
              </a:ext>
            </a:extLst>
          </p:cNvPr>
          <p:cNvSpPr/>
          <p:nvPr userDrawn="1"/>
        </p:nvSpPr>
        <p:spPr>
          <a:xfrm>
            <a:off x="-27462" y="2346531"/>
            <a:ext cx="4856704" cy="1782744"/>
          </a:xfrm>
          <a:prstGeom prst="homePlate">
            <a:avLst>
              <a:gd name="adj" fmla="val 23375"/>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Picture Placeholder 2">
            <a:extLst>
              <a:ext uri="{FF2B5EF4-FFF2-40B4-BE49-F238E27FC236}">
                <a16:creationId xmlns:a16="http://schemas.microsoft.com/office/drawing/2014/main" id="{AECEAC29-0A74-4DFD-B893-17000247EC71}"/>
              </a:ext>
            </a:extLst>
          </p:cNvPr>
          <p:cNvSpPr>
            <a:spLocks noGrp="1"/>
          </p:cNvSpPr>
          <p:nvPr>
            <p:ph type="pic" idx="1"/>
          </p:nvPr>
        </p:nvSpPr>
        <p:spPr>
          <a:xfrm>
            <a:off x="7863351" y="14674"/>
            <a:ext cx="4328649" cy="6866784"/>
          </a:xfrm>
          <a:custGeom>
            <a:avLst/>
            <a:gdLst>
              <a:gd name="connsiteX0" fmla="*/ 0 w 5591944"/>
              <a:gd name="connsiteY0" fmla="*/ 0 h 6857999"/>
              <a:gd name="connsiteX1" fmla="*/ 5591944 w 5591944"/>
              <a:gd name="connsiteY1" fmla="*/ 0 h 6857999"/>
              <a:gd name="connsiteX2" fmla="*/ 5591944 w 5591944"/>
              <a:gd name="connsiteY2" fmla="*/ 6857999 h 6857999"/>
              <a:gd name="connsiteX3" fmla="*/ 0 w 5591944"/>
              <a:gd name="connsiteY3" fmla="*/ 6857999 h 6857999"/>
              <a:gd name="connsiteX4" fmla="*/ 0 w 5591944"/>
              <a:gd name="connsiteY4" fmla="*/ 0 h 6857999"/>
              <a:gd name="connsiteX0" fmla="*/ 0 w 5591944"/>
              <a:gd name="connsiteY0" fmla="*/ 0 h 6857999"/>
              <a:gd name="connsiteX1" fmla="*/ 5591944 w 5591944"/>
              <a:gd name="connsiteY1" fmla="*/ 0 h 6857999"/>
              <a:gd name="connsiteX2" fmla="*/ 5591944 w 5591944"/>
              <a:gd name="connsiteY2" fmla="*/ 6857999 h 6857999"/>
              <a:gd name="connsiteX3" fmla="*/ 0 w 5591944"/>
              <a:gd name="connsiteY3" fmla="*/ 6857999 h 6857999"/>
              <a:gd name="connsiteX4" fmla="*/ 0 w 5591944"/>
              <a:gd name="connsiteY4" fmla="*/ 0 h 6857999"/>
              <a:gd name="connsiteX0" fmla="*/ 17523 w 5609467"/>
              <a:gd name="connsiteY0" fmla="*/ 0 h 6857999"/>
              <a:gd name="connsiteX1" fmla="*/ 5609467 w 5609467"/>
              <a:gd name="connsiteY1" fmla="*/ 0 h 6857999"/>
              <a:gd name="connsiteX2" fmla="*/ 5609467 w 5609467"/>
              <a:gd name="connsiteY2" fmla="*/ 6857999 h 6857999"/>
              <a:gd name="connsiteX3" fmla="*/ 17523 w 5609467"/>
              <a:gd name="connsiteY3" fmla="*/ 6857999 h 6857999"/>
              <a:gd name="connsiteX4" fmla="*/ 17523 w 5609467"/>
              <a:gd name="connsiteY4" fmla="*/ 0 h 6857999"/>
              <a:gd name="connsiteX0" fmla="*/ 16361 w 5608305"/>
              <a:gd name="connsiteY0" fmla="*/ 0 h 6857999"/>
              <a:gd name="connsiteX1" fmla="*/ 5608305 w 5608305"/>
              <a:gd name="connsiteY1" fmla="*/ 0 h 6857999"/>
              <a:gd name="connsiteX2" fmla="*/ 5608305 w 5608305"/>
              <a:gd name="connsiteY2" fmla="*/ 6857999 h 6857999"/>
              <a:gd name="connsiteX3" fmla="*/ 16361 w 5608305"/>
              <a:gd name="connsiteY3" fmla="*/ 6857999 h 6857999"/>
              <a:gd name="connsiteX4" fmla="*/ 16361 w 5608305"/>
              <a:gd name="connsiteY4" fmla="*/ 0 h 6857999"/>
              <a:gd name="connsiteX0" fmla="*/ 16432 w 5608376"/>
              <a:gd name="connsiteY0" fmla="*/ 0 h 6857999"/>
              <a:gd name="connsiteX1" fmla="*/ 5608376 w 5608376"/>
              <a:gd name="connsiteY1" fmla="*/ 0 h 6857999"/>
              <a:gd name="connsiteX2" fmla="*/ 5608376 w 5608376"/>
              <a:gd name="connsiteY2" fmla="*/ 6857999 h 6857999"/>
              <a:gd name="connsiteX3" fmla="*/ 16432 w 5608376"/>
              <a:gd name="connsiteY3" fmla="*/ 6857999 h 6857999"/>
              <a:gd name="connsiteX4" fmla="*/ 16432 w 5608376"/>
              <a:gd name="connsiteY4" fmla="*/ 0 h 6857999"/>
              <a:gd name="connsiteX0" fmla="*/ 339666 w 5931610"/>
              <a:gd name="connsiteY0" fmla="*/ 0 h 6857999"/>
              <a:gd name="connsiteX1" fmla="*/ 5931610 w 5931610"/>
              <a:gd name="connsiteY1" fmla="*/ 0 h 6857999"/>
              <a:gd name="connsiteX2" fmla="*/ 5931610 w 5931610"/>
              <a:gd name="connsiteY2" fmla="*/ 6857999 h 6857999"/>
              <a:gd name="connsiteX3" fmla="*/ 339666 w 5931610"/>
              <a:gd name="connsiteY3" fmla="*/ 6857999 h 6857999"/>
              <a:gd name="connsiteX4" fmla="*/ 339666 w 5931610"/>
              <a:gd name="connsiteY4" fmla="*/ 0 h 6857999"/>
              <a:gd name="connsiteX0" fmla="*/ 564199 w 6156143"/>
              <a:gd name="connsiteY0" fmla="*/ 0 h 6857999"/>
              <a:gd name="connsiteX1" fmla="*/ 6156143 w 6156143"/>
              <a:gd name="connsiteY1" fmla="*/ 0 h 6857999"/>
              <a:gd name="connsiteX2" fmla="*/ 6156143 w 6156143"/>
              <a:gd name="connsiteY2" fmla="*/ 6857999 h 6857999"/>
              <a:gd name="connsiteX3" fmla="*/ 564199 w 6156143"/>
              <a:gd name="connsiteY3" fmla="*/ 6857999 h 6857999"/>
              <a:gd name="connsiteX4" fmla="*/ 564199 w 6156143"/>
              <a:gd name="connsiteY4" fmla="*/ 0 h 6857999"/>
              <a:gd name="connsiteX0" fmla="*/ 411158 w 6003102"/>
              <a:gd name="connsiteY0" fmla="*/ 0 h 6857999"/>
              <a:gd name="connsiteX1" fmla="*/ 6003102 w 6003102"/>
              <a:gd name="connsiteY1" fmla="*/ 0 h 6857999"/>
              <a:gd name="connsiteX2" fmla="*/ 6003102 w 6003102"/>
              <a:gd name="connsiteY2" fmla="*/ 6857999 h 6857999"/>
              <a:gd name="connsiteX3" fmla="*/ 411158 w 6003102"/>
              <a:gd name="connsiteY3" fmla="*/ 6857999 h 6857999"/>
              <a:gd name="connsiteX4" fmla="*/ 411158 w 6003102"/>
              <a:gd name="connsiteY4" fmla="*/ 0 h 6857999"/>
              <a:gd name="connsiteX0" fmla="*/ 449684 w 6041628"/>
              <a:gd name="connsiteY0" fmla="*/ 0 h 6857999"/>
              <a:gd name="connsiteX1" fmla="*/ 6041628 w 6041628"/>
              <a:gd name="connsiteY1" fmla="*/ 0 h 6857999"/>
              <a:gd name="connsiteX2" fmla="*/ 6041628 w 6041628"/>
              <a:gd name="connsiteY2" fmla="*/ 6857999 h 6857999"/>
              <a:gd name="connsiteX3" fmla="*/ 449684 w 6041628"/>
              <a:gd name="connsiteY3" fmla="*/ 6857999 h 6857999"/>
              <a:gd name="connsiteX4" fmla="*/ 449684 w 6041628"/>
              <a:gd name="connsiteY4" fmla="*/ 0 h 6857999"/>
              <a:gd name="connsiteX0" fmla="*/ 902116 w 6494060"/>
              <a:gd name="connsiteY0" fmla="*/ 0 h 6868159"/>
              <a:gd name="connsiteX1" fmla="*/ 6494060 w 6494060"/>
              <a:gd name="connsiteY1" fmla="*/ 0 h 6868159"/>
              <a:gd name="connsiteX2" fmla="*/ 6494060 w 6494060"/>
              <a:gd name="connsiteY2" fmla="*/ 6857999 h 6868159"/>
              <a:gd name="connsiteX3" fmla="*/ 404276 w 6494060"/>
              <a:gd name="connsiteY3" fmla="*/ 6868159 h 6868159"/>
              <a:gd name="connsiteX4" fmla="*/ 902116 w 6494060"/>
              <a:gd name="connsiteY4" fmla="*/ 0 h 6868159"/>
              <a:gd name="connsiteX0" fmla="*/ 942501 w 6534445"/>
              <a:gd name="connsiteY0" fmla="*/ 0 h 6868159"/>
              <a:gd name="connsiteX1" fmla="*/ 6534445 w 6534445"/>
              <a:gd name="connsiteY1" fmla="*/ 0 h 6868159"/>
              <a:gd name="connsiteX2" fmla="*/ 6534445 w 6534445"/>
              <a:gd name="connsiteY2" fmla="*/ 6857999 h 6868159"/>
              <a:gd name="connsiteX3" fmla="*/ 444661 w 6534445"/>
              <a:gd name="connsiteY3" fmla="*/ 6868159 h 6868159"/>
              <a:gd name="connsiteX4" fmla="*/ 942501 w 6534445"/>
              <a:gd name="connsiteY4" fmla="*/ 0 h 6868159"/>
              <a:gd name="connsiteX0" fmla="*/ 1056094 w 6648038"/>
              <a:gd name="connsiteY0" fmla="*/ 0 h 6868159"/>
              <a:gd name="connsiteX1" fmla="*/ 6648038 w 6648038"/>
              <a:gd name="connsiteY1" fmla="*/ 0 h 6868159"/>
              <a:gd name="connsiteX2" fmla="*/ 6648038 w 6648038"/>
              <a:gd name="connsiteY2" fmla="*/ 6857999 h 6868159"/>
              <a:gd name="connsiteX3" fmla="*/ 558254 w 6648038"/>
              <a:gd name="connsiteY3" fmla="*/ 6868159 h 6868159"/>
              <a:gd name="connsiteX4" fmla="*/ 1056094 w 6648038"/>
              <a:gd name="connsiteY4" fmla="*/ 0 h 6868159"/>
              <a:gd name="connsiteX0" fmla="*/ 924754 w 6516698"/>
              <a:gd name="connsiteY0" fmla="*/ 0 h 6868159"/>
              <a:gd name="connsiteX1" fmla="*/ 6516698 w 6516698"/>
              <a:gd name="connsiteY1" fmla="*/ 0 h 6868159"/>
              <a:gd name="connsiteX2" fmla="*/ 6516698 w 6516698"/>
              <a:gd name="connsiteY2" fmla="*/ 6857999 h 6868159"/>
              <a:gd name="connsiteX3" fmla="*/ 426914 w 6516698"/>
              <a:gd name="connsiteY3" fmla="*/ 6868159 h 6868159"/>
              <a:gd name="connsiteX4" fmla="*/ 924754 w 6516698"/>
              <a:gd name="connsiteY4" fmla="*/ 0 h 6868159"/>
              <a:gd name="connsiteX0" fmla="*/ 817712 w 6409656"/>
              <a:gd name="connsiteY0" fmla="*/ 0 h 6868159"/>
              <a:gd name="connsiteX1" fmla="*/ 6409656 w 6409656"/>
              <a:gd name="connsiteY1" fmla="*/ 0 h 6868159"/>
              <a:gd name="connsiteX2" fmla="*/ 6409656 w 6409656"/>
              <a:gd name="connsiteY2" fmla="*/ 6857999 h 6868159"/>
              <a:gd name="connsiteX3" fmla="*/ 319872 w 6409656"/>
              <a:gd name="connsiteY3" fmla="*/ 6868159 h 6868159"/>
              <a:gd name="connsiteX4" fmla="*/ 817712 w 6409656"/>
              <a:gd name="connsiteY4" fmla="*/ 0 h 6868159"/>
              <a:gd name="connsiteX0" fmla="*/ 940944 w 6532888"/>
              <a:gd name="connsiteY0" fmla="*/ 0 h 6868159"/>
              <a:gd name="connsiteX1" fmla="*/ 6532888 w 6532888"/>
              <a:gd name="connsiteY1" fmla="*/ 0 h 6868159"/>
              <a:gd name="connsiteX2" fmla="*/ 6532888 w 6532888"/>
              <a:gd name="connsiteY2" fmla="*/ 6857999 h 6868159"/>
              <a:gd name="connsiteX3" fmla="*/ 443104 w 6532888"/>
              <a:gd name="connsiteY3" fmla="*/ 6868159 h 6868159"/>
              <a:gd name="connsiteX4" fmla="*/ 940944 w 6532888"/>
              <a:gd name="connsiteY4" fmla="*/ 0 h 6868159"/>
              <a:gd name="connsiteX0" fmla="*/ 1000160 w 6592104"/>
              <a:gd name="connsiteY0" fmla="*/ 0 h 6868159"/>
              <a:gd name="connsiteX1" fmla="*/ 6592104 w 6592104"/>
              <a:gd name="connsiteY1" fmla="*/ 0 h 6868159"/>
              <a:gd name="connsiteX2" fmla="*/ 6592104 w 6592104"/>
              <a:gd name="connsiteY2" fmla="*/ 6857999 h 6868159"/>
              <a:gd name="connsiteX3" fmla="*/ 502320 w 6592104"/>
              <a:gd name="connsiteY3" fmla="*/ 6868159 h 6868159"/>
              <a:gd name="connsiteX4" fmla="*/ 1000160 w 6592104"/>
              <a:gd name="connsiteY4" fmla="*/ 0 h 6868159"/>
              <a:gd name="connsiteX0" fmla="*/ 877560 w 6469504"/>
              <a:gd name="connsiteY0" fmla="*/ 0 h 6868159"/>
              <a:gd name="connsiteX1" fmla="*/ 6469504 w 6469504"/>
              <a:gd name="connsiteY1" fmla="*/ 0 h 6868159"/>
              <a:gd name="connsiteX2" fmla="*/ 6469504 w 6469504"/>
              <a:gd name="connsiteY2" fmla="*/ 6857999 h 6868159"/>
              <a:gd name="connsiteX3" fmla="*/ 379720 w 6469504"/>
              <a:gd name="connsiteY3" fmla="*/ 6868159 h 6868159"/>
              <a:gd name="connsiteX4" fmla="*/ 877560 w 6469504"/>
              <a:gd name="connsiteY4" fmla="*/ 0 h 6868159"/>
              <a:gd name="connsiteX0" fmla="*/ 957571 w 6549515"/>
              <a:gd name="connsiteY0" fmla="*/ 0 h 6868159"/>
              <a:gd name="connsiteX1" fmla="*/ 6549515 w 6549515"/>
              <a:gd name="connsiteY1" fmla="*/ 0 h 6868159"/>
              <a:gd name="connsiteX2" fmla="*/ 6549515 w 6549515"/>
              <a:gd name="connsiteY2" fmla="*/ 6857999 h 6868159"/>
              <a:gd name="connsiteX3" fmla="*/ 459731 w 6549515"/>
              <a:gd name="connsiteY3" fmla="*/ 6868159 h 6868159"/>
              <a:gd name="connsiteX4" fmla="*/ 957571 w 6549515"/>
              <a:gd name="connsiteY4" fmla="*/ 0 h 6868159"/>
              <a:gd name="connsiteX0" fmla="*/ 963076 w 6555020"/>
              <a:gd name="connsiteY0" fmla="*/ 0 h 6868159"/>
              <a:gd name="connsiteX1" fmla="*/ 6555020 w 6555020"/>
              <a:gd name="connsiteY1" fmla="*/ 0 h 6868159"/>
              <a:gd name="connsiteX2" fmla="*/ 6555020 w 6555020"/>
              <a:gd name="connsiteY2" fmla="*/ 6857999 h 6868159"/>
              <a:gd name="connsiteX3" fmla="*/ 465236 w 6555020"/>
              <a:gd name="connsiteY3" fmla="*/ 6868159 h 6868159"/>
              <a:gd name="connsiteX4" fmla="*/ 963076 w 6555020"/>
              <a:gd name="connsiteY4" fmla="*/ 0 h 6868159"/>
              <a:gd name="connsiteX0" fmla="*/ 0 w 5591944"/>
              <a:gd name="connsiteY0" fmla="*/ 0 h 6868159"/>
              <a:gd name="connsiteX1" fmla="*/ 5591944 w 5591944"/>
              <a:gd name="connsiteY1" fmla="*/ 0 h 6868159"/>
              <a:gd name="connsiteX2" fmla="*/ 5591944 w 5591944"/>
              <a:gd name="connsiteY2" fmla="*/ 6857999 h 6868159"/>
              <a:gd name="connsiteX3" fmla="*/ 2312267 w 5591944"/>
              <a:gd name="connsiteY3" fmla="*/ 6868159 h 6868159"/>
              <a:gd name="connsiteX4" fmla="*/ 0 w 5591944"/>
              <a:gd name="connsiteY4" fmla="*/ 0 h 6868159"/>
              <a:gd name="connsiteX0" fmla="*/ 0 w 5591944"/>
              <a:gd name="connsiteY0" fmla="*/ 0 h 8963369"/>
              <a:gd name="connsiteX1" fmla="*/ 5591944 w 5591944"/>
              <a:gd name="connsiteY1" fmla="*/ 0 h 8963369"/>
              <a:gd name="connsiteX2" fmla="*/ 5591944 w 5591944"/>
              <a:gd name="connsiteY2" fmla="*/ 6857999 h 8963369"/>
              <a:gd name="connsiteX3" fmla="*/ 2312267 w 5591944"/>
              <a:gd name="connsiteY3" fmla="*/ 6868159 h 8963369"/>
              <a:gd name="connsiteX4" fmla="*/ 0 w 5591944"/>
              <a:gd name="connsiteY4" fmla="*/ 0 h 8963369"/>
              <a:gd name="connsiteX0" fmla="*/ 0 w 5591944"/>
              <a:gd name="connsiteY0" fmla="*/ 0 h 6872384"/>
              <a:gd name="connsiteX1" fmla="*/ 5591944 w 5591944"/>
              <a:gd name="connsiteY1" fmla="*/ 0 h 6872384"/>
              <a:gd name="connsiteX2" fmla="*/ 5591944 w 5591944"/>
              <a:gd name="connsiteY2" fmla="*/ 6857999 h 6872384"/>
              <a:gd name="connsiteX3" fmla="*/ 2312267 w 5591944"/>
              <a:gd name="connsiteY3" fmla="*/ 6868159 h 6872384"/>
              <a:gd name="connsiteX4" fmla="*/ 0 w 5591944"/>
              <a:gd name="connsiteY4" fmla="*/ 0 h 6872384"/>
              <a:gd name="connsiteX0" fmla="*/ 0 w 5591944"/>
              <a:gd name="connsiteY0" fmla="*/ 0 h 6872384"/>
              <a:gd name="connsiteX1" fmla="*/ 5591944 w 5591944"/>
              <a:gd name="connsiteY1" fmla="*/ 0 h 6872384"/>
              <a:gd name="connsiteX2" fmla="*/ 5591944 w 5591944"/>
              <a:gd name="connsiteY2" fmla="*/ 6857999 h 6872384"/>
              <a:gd name="connsiteX3" fmla="*/ 2312267 w 5591944"/>
              <a:gd name="connsiteY3" fmla="*/ 6868159 h 6872384"/>
              <a:gd name="connsiteX4" fmla="*/ 0 w 5591944"/>
              <a:gd name="connsiteY4" fmla="*/ 0 h 6872384"/>
              <a:gd name="connsiteX0" fmla="*/ 0 w 4354158"/>
              <a:gd name="connsiteY0" fmla="*/ 11151 h 6872384"/>
              <a:gd name="connsiteX1" fmla="*/ 4354158 w 4354158"/>
              <a:gd name="connsiteY1" fmla="*/ 0 h 6872384"/>
              <a:gd name="connsiteX2" fmla="*/ 4354158 w 4354158"/>
              <a:gd name="connsiteY2" fmla="*/ 6857999 h 6872384"/>
              <a:gd name="connsiteX3" fmla="*/ 1074481 w 4354158"/>
              <a:gd name="connsiteY3" fmla="*/ 6868159 h 6872384"/>
              <a:gd name="connsiteX4" fmla="*/ 0 w 4354158"/>
              <a:gd name="connsiteY4" fmla="*/ 11151 h 6872384"/>
              <a:gd name="connsiteX0" fmla="*/ 0 w 4677544"/>
              <a:gd name="connsiteY0" fmla="*/ 0 h 6872384"/>
              <a:gd name="connsiteX1" fmla="*/ 4677544 w 4677544"/>
              <a:gd name="connsiteY1" fmla="*/ 0 h 6872384"/>
              <a:gd name="connsiteX2" fmla="*/ 4677544 w 4677544"/>
              <a:gd name="connsiteY2" fmla="*/ 6857999 h 6872384"/>
              <a:gd name="connsiteX3" fmla="*/ 1397867 w 4677544"/>
              <a:gd name="connsiteY3" fmla="*/ 6868159 h 6872384"/>
              <a:gd name="connsiteX4" fmla="*/ 0 w 4677544"/>
              <a:gd name="connsiteY4" fmla="*/ 0 h 6872384"/>
              <a:gd name="connsiteX0" fmla="*/ 0 w 4677544"/>
              <a:gd name="connsiteY0" fmla="*/ 0 h 6882355"/>
              <a:gd name="connsiteX1" fmla="*/ 4677544 w 4677544"/>
              <a:gd name="connsiteY1" fmla="*/ 0 h 6882355"/>
              <a:gd name="connsiteX2" fmla="*/ 4677544 w 4677544"/>
              <a:gd name="connsiteY2" fmla="*/ 6857999 h 6882355"/>
              <a:gd name="connsiteX3" fmla="*/ 873759 w 4677544"/>
              <a:gd name="connsiteY3" fmla="*/ 6879310 h 6882355"/>
              <a:gd name="connsiteX4" fmla="*/ 0 w 4677544"/>
              <a:gd name="connsiteY4" fmla="*/ 0 h 6882355"/>
              <a:gd name="connsiteX0" fmla="*/ 0 w 4354159"/>
              <a:gd name="connsiteY0" fmla="*/ 0 h 6882355"/>
              <a:gd name="connsiteX1" fmla="*/ 4354159 w 4354159"/>
              <a:gd name="connsiteY1" fmla="*/ 0 h 6882355"/>
              <a:gd name="connsiteX2" fmla="*/ 4354159 w 4354159"/>
              <a:gd name="connsiteY2" fmla="*/ 6857999 h 6882355"/>
              <a:gd name="connsiteX3" fmla="*/ 550374 w 4354159"/>
              <a:gd name="connsiteY3" fmla="*/ 6879310 h 6882355"/>
              <a:gd name="connsiteX4" fmla="*/ 0 w 4354159"/>
              <a:gd name="connsiteY4" fmla="*/ 0 h 6882355"/>
              <a:gd name="connsiteX0" fmla="*/ 0 w 4053076"/>
              <a:gd name="connsiteY0" fmla="*/ 0 h 6893506"/>
              <a:gd name="connsiteX1" fmla="*/ 4053076 w 4053076"/>
              <a:gd name="connsiteY1" fmla="*/ 11151 h 6893506"/>
              <a:gd name="connsiteX2" fmla="*/ 4053076 w 4053076"/>
              <a:gd name="connsiteY2" fmla="*/ 6869150 h 6893506"/>
              <a:gd name="connsiteX3" fmla="*/ 249291 w 4053076"/>
              <a:gd name="connsiteY3" fmla="*/ 6890461 h 6893506"/>
              <a:gd name="connsiteX4" fmla="*/ 0 w 4053076"/>
              <a:gd name="connsiteY4" fmla="*/ 0 h 6893506"/>
              <a:gd name="connsiteX0" fmla="*/ 0 w 4328649"/>
              <a:gd name="connsiteY0" fmla="*/ 1375 h 6882355"/>
              <a:gd name="connsiteX1" fmla="*/ 4328649 w 4328649"/>
              <a:gd name="connsiteY1" fmla="*/ 0 h 6882355"/>
              <a:gd name="connsiteX2" fmla="*/ 4328649 w 4328649"/>
              <a:gd name="connsiteY2" fmla="*/ 6857999 h 6882355"/>
              <a:gd name="connsiteX3" fmla="*/ 524864 w 4328649"/>
              <a:gd name="connsiteY3" fmla="*/ 6879310 h 6882355"/>
              <a:gd name="connsiteX4" fmla="*/ 0 w 4328649"/>
              <a:gd name="connsiteY4" fmla="*/ 1375 h 6882355"/>
              <a:gd name="connsiteX0" fmla="*/ 0 w 4328649"/>
              <a:gd name="connsiteY0" fmla="*/ 1375 h 6866784"/>
              <a:gd name="connsiteX1" fmla="*/ 4328649 w 4328649"/>
              <a:gd name="connsiteY1" fmla="*/ 0 h 6866784"/>
              <a:gd name="connsiteX2" fmla="*/ 4328649 w 4328649"/>
              <a:gd name="connsiteY2" fmla="*/ 6857999 h 6866784"/>
              <a:gd name="connsiteX3" fmla="*/ 249292 w 4328649"/>
              <a:gd name="connsiteY3" fmla="*/ 6866784 h 6866784"/>
              <a:gd name="connsiteX4" fmla="*/ 0 w 4328649"/>
              <a:gd name="connsiteY4" fmla="*/ 1375 h 6866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649" h="6866784">
                <a:moveTo>
                  <a:pt x="0" y="1375"/>
                </a:moveTo>
                <a:lnTo>
                  <a:pt x="4328649" y="0"/>
                </a:lnTo>
                <a:lnTo>
                  <a:pt x="4328649" y="6857999"/>
                </a:lnTo>
                <a:lnTo>
                  <a:pt x="249292" y="6866784"/>
                </a:lnTo>
                <a:cubicBezTo>
                  <a:pt x="1711094" y="4512390"/>
                  <a:pt x="284480" y="2734415"/>
                  <a:pt x="0" y="1375"/>
                </a:cubicBezTo>
                <a:close/>
              </a:path>
            </a:pathLst>
          </a:custGeom>
          <a:solidFill>
            <a:schemeClr val="bg1">
              <a:lumMod val="6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2" name="Title 1">
            <a:extLst>
              <a:ext uri="{FF2B5EF4-FFF2-40B4-BE49-F238E27FC236}">
                <a16:creationId xmlns:a16="http://schemas.microsoft.com/office/drawing/2014/main" id="{123BEB18-BC9C-42C5-A27B-50B59B2E54D8}"/>
              </a:ext>
            </a:extLst>
          </p:cNvPr>
          <p:cNvSpPr>
            <a:spLocks noGrp="1"/>
          </p:cNvSpPr>
          <p:nvPr>
            <p:ph type="title"/>
          </p:nvPr>
        </p:nvSpPr>
        <p:spPr>
          <a:xfrm>
            <a:off x="407987" y="457200"/>
            <a:ext cx="7455364" cy="1387624"/>
          </a:xfrm>
        </p:spPr>
        <p:txBody>
          <a:bodyPr anchor="ctr">
            <a:normAutofit/>
          </a:bodyPr>
          <a:lstStyle>
            <a:lvl1pPr>
              <a:defRPr sz="2600">
                <a:solidFill>
                  <a:schemeClr val="accent2"/>
                </a:solidFill>
              </a:defRPr>
            </a:lvl1pPr>
          </a:lstStyle>
          <a:p>
            <a:r>
              <a:rPr lang="en-US"/>
              <a:t>Click to edit Master title style</a:t>
            </a:r>
            <a:endParaRPr lang="de-DE"/>
          </a:p>
        </p:txBody>
      </p:sp>
      <p:sp>
        <p:nvSpPr>
          <p:cNvPr id="4" name="Text Placeholder 3">
            <a:extLst>
              <a:ext uri="{FF2B5EF4-FFF2-40B4-BE49-F238E27FC236}">
                <a16:creationId xmlns:a16="http://schemas.microsoft.com/office/drawing/2014/main" id="{9F8FBD36-FC9B-44F2-ACD6-11FD05ED3D02}"/>
              </a:ext>
            </a:extLst>
          </p:cNvPr>
          <p:cNvSpPr>
            <a:spLocks noGrp="1"/>
          </p:cNvSpPr>
          <p:nvPr>
            <p:ph type="body" sz="half" idx="2" hasCustomPrompt="1"/>
          </p:nvPr>
        </p:nvSpPr>
        <p:spPr>
          <a:xfrm>
            <a:off x="2235567" y="2507343"/>
            <a:ext cx="2160000" cy="1485178"/>
          </a:xfrm>
        </p:spPr>
        <p:txBody>
          <a:bodyPr>
            <a:normAutofit/>
          </a:bodyPr>
          <a:lstStyle>
            <a:lvl1pPr marL="0" indent="0">
              <a:lnSpc>
                <a:spcPct val="120000"/>
              </a:lnSpc>
              <a:buNone/>
              <a:defRPr sz="1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8" name="Straight Connector 7">
            <a:extLst>
              <a:ext uri="{FF2B5EF4-FFF2-40B4-BE49-F238E27FC236}">
                <a16:creationId xmlns:a16="http://schemas.microsoft.com/office/drawing/2014/main" id="{DFF7DF80-5341-4671-B4F8-1047AC0097CE}"/>
              </a:ext>
            </a:extLst>
          </p:cNvPr>
          <p:cNvCxnSpPr/>
          <p:nvPr userDrawn="1"/>
        </p:nvCxnSpPr>
        <p:spPr>
          <a:xfrm>
            <a:off x="479376" y="1844824"/>
            <a:ext cx="72008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Grafik 8" descr="Ein Bild, das Zeichnung enthält.&#10;&#10;Automatisch generierte Beschreibung">
            <a:extLst>
              <a:ext uri="{FF2B5EF4-FFF2-40B4-BE49-F238E27FC236}">
                <a16:creationId xmlns:a16="http://schemas.microsoft.com/office/drawing/2014/main" id="{1600B28F-BA37-4F40-9CB2-B1882AD801E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20" t="26301" r="12252" b="37253"/>
          <a:stretch/>
        </p:blipFill>
        <p:spPr>
          <a:xfrm>
            <a:off x="11430000" y="234000"/>
            <a:ext cx="356774" cy="365125"/>
          </a:xfrm>
          <a:prstGeom prst="rect">
            <a:avLst/>
          </a:prstGeom>
        </p:spPr>
      </p:pic>
      <p:sp>
        <p:nvSpPr>
          <p:cNvPr id="6" name="Footer Placeholder 5">
            <a:extLst>
              <a:ext uri="{FF2B5EF4-FFF2-40B4-BE49-F238E27FC236}">
                <a16:creationId xmlns:a16="http://schemas.microsoft.com/office/drawing/2014/main" id="{FB7F4B43-9A85-467A-AB7B-C6B2E5ADB9CE}"/>
              </a:ext>
            </a:extLst>
          </p:cNvPr>
          <p:cNvSpPr>
            <a:spLocks noGrp="1"/>
          </p:cNvSpPr>
          <p:nvPr>
            <p:ph type="ftr" sz="quarter" idx="11"/>
          </p:nvPr>
        </p:nvSpPr>
        <p:spPr>
          <a:xfrm>
            <a:off x="8360228" y="6356350"/>
            <a:ext cx="2858683" cy="365125"/>
          </a:xfrm>
          <a:prstGeom prst="rect">
            <a:avLst/>
          </a:prstGeom>
        </p:spPr>
        <p:txBody>
          <a:bodyPr/>
          <a:lstStyle/>
          <a:p>
            <a:r>
              <a:rPr lang="en-US"/>
              <a:t>© 2020 Capgemini. All rights reserved.</a:t>
            </a:r>
            <a:endParaRPr lang="de-DE"/>
          </a:p>
        </p:txBody>
      </p:sp>
      <p:sp>
        <p:nvSpPr>
          <p:cNvPr id="7" name="Slide Number Placeholder 6">
            <a:extLst>
              <a:ext uri="{FF2B5EF4-FFF2-40B4-BE49-F238E27FC236}">
                <a16:creationId xmlns:a16="http://schemas.microsoft.com/office/drawing/2014/main" id="{A760B01F-91EB-4AF7-991E-CD56DAEE363E}"/>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sp>
        <p:nvSpPr>
          <p:cNvPr id="12" name="Text Placeholder 3">
            <a:extLst>
              <a:ext uri="{FF2B5EF4-FFF2-40B4-BE49-F238E27FC236}">
                <a16:creationId xmlns:a16="http://schemas.microsoft.com/office/drawing/2014/main" id="{F5E384B7-47D4-7948-9580-88F283782611}"/>
              </a:ext>
            </a:extLst>
          </p:cNvPr>
          <p:cNvSpPr>
            <a:spLocks noGrp="1"/>
          </p:cNvSpPr>
          <p:nvPr>
            <p:ph type="body" sz="half" idx="13" hasCustomPrompt="1"/>
          </p:nvPr>
        </p:nvSpPr>
        <p:spPr>
          <a:xfrm>
            <a:off x="5166320" y="2506251"/>
            <a:ext cx="2160000" cy="1485178"/>
          </a:xfrm>
        </p:spPr>
        <p:txBody>
          <a:bodyPr>
            <a:normAutofit/>
          </a:bodyPr>
          <a:lstStyle>
            <a:lvl1pPr marL="0" indent="0">
              <a:lnSpc>
                <a:spcPct val="120000"/>
              </a:lnSpc>
              <a:buNone/>
              <a:defRPr sz="1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Text Placeholder 3">
            <a:extLst>
              <a:ext uri="{FF2B5EF4-FFF2-40B4-BE49-F238E27FC236}">
                <a16:creationId xmlns:a16="http://schemas.microsoft.com/office/drawing/2014/main" id="{BBA5261C-60B5-8849-A636-0C510180190C}"/>
              </a:ext>
            </a:extLst>
          </p:cNvPr>
          <p:cNvSpPr>
            <a:spLocks noGrp="1"/>
          </p:cNvSpPr>
          <p:nvPr>
            <p:ph type="body" sz="half" idx="14" hasCustomPrompt="1"/>
          </p:nvPr>
        </p:nvSpPr>
        <p:spPr>
          <a:xfrm>
            <a:off x="246743" y="2471057"/>
            <a:ext cx="1741714" cy="1485178"/>
          </a:xfrm>
        </p:spPr>
        <p:txBody>
          <a:bodyPr>
            <a:normAutofit/>
          </a:bodyPr>
          <a:lstStyle>
            <a:lvl1pPr marL="0" indent="0" algn="r">
              <a:lnSpc>
                <a:spcPct val="120000"/>
              </a:lnSpc>
              <a:buNone/>
              <a:defRPr sz="16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Text Placeholder 3">
            <a:extLst>
              <a:ext uri="{FF2B5EF4-FFF2-40B4-BE49-F238E27FC236}">
                <a16:creationId xmlns:a16="http://schemas.microsoft.com/office/drawing/2014/main" id="{EA28472F-E302-2C47-B461-95E8402C699F}"/>
              </a:ext>
            </a:extLst>
          </p:cNvPr>
          <p:cNvSpPr>
            <a:spLocks noGrp="1"/>
          </p:cNvSpPr>
          <p:nvPr>
            <p:ph type="body" sz="half" idx="15" hasCustomPrompt="1"/>
          </p:nvPr>
        </p:nvSpPr>
        <p:spPr>
          <a:xfrm>
            <a:off x="2133969" y="4337259"/>
            <a:ext cx="5881984" cy="887884"/>
          </a:xfrm>
        </p:spPr>
        <p:txBody>
          <a:bodyPr>
            <a:normAutofit/>
          </a:bodyPr>
          <a:lstStyle>
            <a:lvl1pPr marL="0" indent="0">
              <a:lnSpc>
                <a:spcPct val="120000"/>
              </a:lnSpc>
              <a:buNone/>
              <a:defRPr sz="14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33DAD9B1-31CC-104C-A352-A8D521DF2677}"/>
              </a:ext>
            </a:extLst>
          </p:cNvPr>
          <p:cNvSpPr>
            <a:spLocks noGrp="1"/>
          </p:cNvSpPr>
          <p:nvPr>
            <p:ph type="body" sz="half" idx="16" hasCustomPrompt="1"/>
          </p:nvPr>
        </p:nvSpPr>
        <p:spPr>
          <a:xfrm>
            <a:off x="253999" y="4321627"/>
            <a:ext cx="1741714" cy="887884"/>
          </a:xfrm>
        </p:spPr>
        <p:txBody>
          <a:bodyPr>
            <a:normAutofit/>
          </a:bodyPr>
          <a:lstStyle>
            <a:lvl1pPr marL="0" indent="0" algn="r">
              <a:lnSpc>
                <a:spcPct val="120000"/>
              </a:lnSpc>
              <a:buNone/>
              <a:defRPr sz="1600" b="1">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Text Placeholder 3">
            <a:extLst>
              <a:ext uri="{FF2B5EF4-FFF2-40B4-BE49-F238E27FC236}">
                <a16:creationId xmlns:a16="http://schemas.microsoft.com/office/drawing/2014/main" id="{51AE2844-D778-0C41-B639-0EC4F40E4960}"/>
              </a:ext>
            </a:extLst>
          </p:cNvPr>
          <p:cNvSpPr>
            <a:spLocks noGrp="1"/>
          </p:cNvSpPr>
          <p:nvPr>
            <p:ph type="body" sz="half" idx="17" hasCustomPrompt="1"/>
          </p:nvPr>
        </p:nvSpPr>
        <p:spPr>
          <a:xfrm>
            <a:off x="2126711" y="5418574"/>
            <a:ext cx="5881984" cy="887884"/>
          </a:xfrm>
        </p:spPr>
        <p:txBody>
          <a:bodyPr>
            <a:normAutofit/>
          </a:bodyPr>
          <a:lstStyle>
            <a:lvl1pPr marL="0" indent="0">
              <a:lnSpc>
                <a:spcPct val="120000"/>
              </a:lnSpc>
              <a:buNone/>
              <a:defRPr sz="14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Text Placeholder 3">
            <a:extLst>
              <a:ext uri="{FF2B5EF4-FFF2-40B4-BE49-F238E27FC236}">
                <a16:creationId xmlns:a16="http://schemas.microsoft.com/office/drawing/2014/main" id="{D3FDA36D-2F34-B943-9775-12478F1693A0}"/>
              </a:ext>
            </a:extLst>
          </p:cNvPr>
          <p:cNvSpPr>
            <a:spLocks noGrp="1"/>
          </p:cNvSpPr>
          <p:nvPr>
            <p:ph type="body" sz="half" idx="18" hasCustomPrompt="1"/>
          </p:nvPr>
        </p:nvSpPr>
        <p:spPr>
          <a:xfrm>
            <a:off x="246741" y="5402942"/>
            <a:ext cx="1741714" cy="887884"/>
          </a:xfrm>
        </p:spPr>
        <p:txBody>
          <a:bodyPr>
            <a:normAutofit/>
          </a:bodyPr>
          <a:lstStyle>
            <a:lvl1pPr marL="0" indent="0" algn="r">
              <a:lnSpc>
                <a:spcPct val="120000"/>
              </a:lnSpc>
              <a:buNone/>
              <a:defRPr sz="1600" b="1">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078800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ull_image">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0FA131FF-C5CC-4691-B484-61B445B21434}"/>
              </a:ext>
            </a:extLst>
          </p:cNvPr>
          <p:cNvSpPr>
            <a:spLocks noGrp="1"/>
          </p:cNvSpPr>
          <p:nvPr>
            <p:ph type="pic" idx="1"/>
          </p:nvPr>
        </p:nvSpPr>
        <p:spPr>
          <a:xfrm>
            <a:off x="703968" y="-20320"/>
            <a:ext cx="11502940" cy="6888479"/>
          </a:xfrm>
          <a:custGeom>
            <a:avLst/>
            <a:gdLst>
              <a:gd name="connsiteX0" fmla="*/ 0 w 5591944"/>
              <a:gd name="connsiteY0" fmla="*/ 0 h 6857999"/>
              <a:gd name="connsiteX1" fmla="*/ 5591944 w 5591944"/>
              <a:gd name="connsiteY1" fmla="*/ 0 h 6857999"/>
              <a:gd name="connsiteX2" fmla="*/ 5591944 w 5591944"/>
              <a:gd name="connsiteY2" fmla="*/ 6857999 h 6857999"/>
              <a:gd name="connsiteX3" fmla="*/ 0 w 5591944"/>
              <a:gd name="connsiteY3" fmla="*/ 6857999 h 6857999"/>
              <a:gd name="connsiteX4" fmla="*/ 0 w 5591944"/>
              <a:gd name="connsiteY4" fmla="*/ 0 h 6857999"/>
              <a:gd name="connsiteX0" fmla="*/ 0 w 5591944"/>
              <a:gd name="connsiteY0" fmla="*/ 0 h 6857999"/>
              <a:gd name="connsiteX1" fmla="*/ 5591944 w 5591944"/>
              <a:gd name="connsiteY1" fmla="*/ 0 h 6857999"/>
              <a:gd name="connsiteX2" fmla="*/ 5591944 w 5591944"/>
              <a:gd name="connsiteY2" fmla="*/ 6857999 h 6857999"/>
              <a:gd name="connsiteX3" fmla="*/ 0 w 5591944"/>
              <a:gd name="connsiteY3" fmla="*/ 6857999 h 6857999"/>
              <a:gd name="connsiteX4" fmla="*/ 0 w 5591944"/>
              <a:gd name="connsiteY4" fmla="*/ 0 h 6857999"/>
              <a:gd name="connsiteX0" fmla="*/ 17523 w 5609467"/>
              <a:gd name="connsiteY0" fmla="*/ 0 h 6857999"/>
              <a:gd name="connsiteX1" fmla="*/ 5609467 w 5609467"/>
              <a:gd name="connsiteY1" fmla="*/ 0 h 6857999"/>
              <a:gd name="connsiteX2" fmla="*/ 5609467 w 5609467"/>
              <a:gd name="connsiteY2" fmla="*/ 6857999 h 6857999"/>
              <a:gd name="connsiteX3" fmla="*/ 17523 w 5609467"/>
              <a:gd name="connsiteY3" fmla="*/ 6857999 h 6857999"/>
              <a:gd name="connsiteX4" fmla="*/ 17523 w 5609467"/>
              <a:gd name="connsiteY4" fmla="*/ 0 h 6857999"/>
              <a:gd name="connsiteX0" fmla="*/ 16361 w 5608305"/>
              <a:gd name="connsiteY0" fmla="*/ 0 h 6857999"/>
              <a:gd name="connsiteX1" fmla="*/ 5608305 w 5608305"/>
              <a:gd name="connsiteY1" fmla="*/ 0 h 6857999"/>
              <a:gd name="connsiteX2" fmla="*/ 5608305 w 5608305"/>
              <a:gd name="connsiteY2" fmla="*/ 6857999 h 6857999"/>
              <a:gd name="connsiteX3" fmla="*/ 16361 w 5608305"/>
              <a:gd name="connsiteY3" fmla="*/ 6857999 h 6857999"/>
              <a:gd name="connsiteX4" fmla="*/ 16361 w 5608305"/>
              <a:gd name="connsiteY4" fmla="*/ 0 h 6857999"/>
              <a:gd name="connsiteX0" fmla="*/ 16432 w 5608376"/>
              <a:gd name="connsiteY0" fmla="*/ 0 h 6857999"/>
              <a:gd name="connsiteX1" fmla="*/ 5608376 w 5608376"/>
              <a:gd name="connsiteY1" fmla="*/ 0 h 6857999"/>
              <a:gd name="connsiteX2" fmla="*/ 5608376 w 5608376"/>
              <a:gd name="connsiteY2" fmla="*/ 6857999 h 6857999"/>
              <a:gd name="connsiteX3" fmla="*/ 16432 w 5608376"/>
              <a:gd name="connsiteY3" fmla="*/ 6857999 h 6857999"/>
              <a:gd name="connsiteX4" fmla="*/ 16432 w 5608376"/>
              <a:gd name="connsiteY4" fmla="*/ 0 h 6857999"/>
              <a:gd name="connsiteX0" fmla="*/ 339666 w 5931610"/>
              <a:gd name="connsiteY0" fmla="*/ 0 h 6857999"/>
              <a:gd name="connsiteX1" fmla="*/ 5931610 w 5931610"/>
              <a:gd name="connsiteY1" fmla="*/ 0 h 6857999"/>
              <a:gd name="connsiteX2" fmla="*/ 5931610 w 5931610"/>
              <a:gd name="connsiteY2" fmla="*/ 6857999 h 6857999"/>
              <a:gd name="connsiteX3" fmla="*/ 339666 w 5931610"/>
              <a:gd name="connsiteY3" fmla="*/ 6857999 h 6857999"/>
              <a:gd name="connsiteX4" fmla="*/ 339666 w 5931610"/>
              <a:gd name="connsiteY4" fmla="*/ 0 h 6857999"/>
              <a:gd name="connsiteX0" fmla="*/ 564199 w 6156143"/>
              <a:gd name="connsiteY0" fmla="*/ 0 h 6857999"/>
              <a:gd name="connsiteX1" fmla="*/ 6156143 w 6156143"/>
              <a:gd name="connsiteY1" fmla="*/ 0 h 6857999"/>
              <a:gd name="connsiteX2" fmla="*/ 6156143 w 6156143"/>
              <a:gd name="connsiteY2" fmla="*/ 6857999 h 6857999"/>
              <a:gd name="connsiteX3" fmla="*/ 564199 w 6156143"/>
              <a:gd name="connsiteY3" fmla="*/ 6857999 h 6857999"/>
              <a:gd name="connsiteX4" fmla="*/ 564199 w 6156143"/>
              <a:gd name="connsiteY4" fmla="*/ 0 h 6857999"/>
              <a:gd name="connsiteX0" fmla="*/ 411158 w 6003102"/>
              <a:gd name="connsiteY0" fmla="*/ 0 h 6857999"/>
              <a:gd name="connsiteX1" fmla="*/ 6003102 w 6003102"/>
              <a:gd name="connsiteY1" fmla="*/ 0 h 6857999"/>
              <a:gd name="connsiteX2" fmla="*/ 6003102 w 6003102"/>
              <a:gd name="connsiteY2" fmla="*/ 6857999 h 6857999"/>
              <a:gd name="connsiteX3" fmla="*/ 411158 w 6003102"/>
              <a:gd name="connsiteY3" fmla="*/ 6857999 h 6857999"/>
              <a:gd name="connsiteX4" fmla="*/ 411158 w 6003102"/>
              <a:gd name="connsiteY4" fmla="*/ 0 h 6857999"/>
              <a:gd name="connsiteX0" fmla="*/ 449684 w 6041628"/>
              <a:gd name="connsiteY0" fmla="*/ 0 h 6857999"/>
              <a:gd name="connsiteX1" fmla="*/ 6041628 w 6041628"/>
              <a:gd name="connsiteY1" fmla="*/ 0 h 6857999"/>
              <a:gd name="connsiteX2" fmla="*/ 6041628 w 6041628"/>
              <a:gd name="connsiteY2" fmla="*/ 6857999 h 6857999"/>
              <a:gd name="connsiteX3" fmla="*/ 449684 w 6041628"/>
              <a:gd name="connsiteY3" fmla="*/ 6857999 h 6857999"/>
              <a:gd name="connsiteX4" fmla="*/ 449684 w 6041628"/>
              <a:gd name="connsiteY4" fmla="*/ 0 h 6857999"/>
              <a:gd name="connsiteX0" fmla="*/ 902116 w 6494060"/>
              <a:gd name="connsiteY0" fmla="*/ 0 h 6868159"/>
              <a:gd name="connsiteX1" fmla="*/ 6494060 w 6494060"/>
              <a:gd name="connsiteY1" fmla="*/ 0 h 6868159"/>
              <a:gd name="connsiteX2" fmla="*/ 6494060 w 6494060"/>
              <a:gd name="connsiteY2" fmla="*/ 6857999 h 6868159"/>
              <a:gd name="connsiteX3" fmla="*/ 404276 w 6494060"/>
              <a:gd name="connsiteY3" fmla="*/ 6868159 h 6868159"/>
              <a:gd name="connsiteX4" fmla="*/ 902116 w 6494060"/>
              <a:gd name="connsiteY4" fmla="*/ 0 h 6868159"/>
              <a:gd name="connsiteX0" fmla="*/ 942501 w 6534445"/>
              <a:gd name="connsiteY0" fmla="*/ 0 h 6868159"/>
              <a:gd name="connsiteX1" fmla="*/ 6534445 w 6534445"/>
              <a:gd name="connsiteY1" fmla="*/ 0 h 6868159"/>
              <a:gd name="connsiteX2" fmla="*/ 6534445 w 6534445"/>
              <a:gd name="connsiteY2" fmla="*/ 6857999 h 6868159"/>
              <a:gd name="connsiteX3" fmla="*/ 444661 w 6534445"/>
              <a:gd name="connsiteY3" fmla="*/ 6868159 h 6868159"/>
              <a:gd name="connsiteX4" fmla="*/ 942501 w 6534445"/>
              <a:gd name="connsiteY4" fmla="*/ 0 h 6868159"/>
              <a:gd name="connsiteX0" fmla="*/ 1056094 w 6648038"/>
              <a:gd name="connsiteY0" fmla="*/ 0 h 6868159"/>
              <a:gd name="connsiteX1" fmla="*/ 6648038 w 6648038"/>
              <a:gd name="connsiteY1" fmla="*/ 0 h 6868159"/>
              <a:gd name="connsiteX2" fmla="*/ 6648038 w 6648038"/>
              <a:gd name="connsiteY2" fmla="*/ 6857999 h 6868159"/>
              <a:gd name="connsiteX3" fmla="*/ 558254 w 6648038"/>
              <a:gd name="connsiteY3" fmla="*/ 6868159 h 6868159"/>
              <a:gd name="connsiteX4" fmla="*/ 1056094 w 6648038"/>
              <a:gd name="connsiteY4" fmla="*/ 0 h 6868159"/>
              <a:gd name="connsiteX0" fmla="*/ 924754 w 6516698"/>
              <a:gd name="connsiteY0" fmla="*/ 0 h 6868159"/>
              <a:gd name="connsiteX1" fmla="*/ 6516698 w 6516698"/>
              <a:gd name="connsiteY1" fmla="*/ 0 h 6868159"/>
              <a:gd name="connsiteX2" fmla="*/ 6516698 w 6516698"/>
              <a:gd name="connsiteY2" fmla="*/ 6857999 h 6868159"/>
              <a:gd name="connsiteX3" fmla="*/ 426914 w 6516698"/>
              <a:gd name="connsiteY3" fmla="*/ 6868159 h 6868159"/>
              <a:gd name="connsiteX4" fmla="*/ 924754 w 6516698"/>
              <a:gd name="connsiteY4" fmla="*/ 0 h 6868159"/>
              <a:gd name="connsiteX0" fmla="*/ 817712 w 6409656"/>
              <a:gd name="connsiteY0" fmla="*/ 0 h 6868159"/>
              <a:gd name="connsiteX1" fmla="*/ 6409656 w 6409656"/>
              <a:gd name="connsiteY1" fmla="*/ 0 h 6868159"/>
              <a:gd name="connsiteX2" fmla="*/ 6409656 w 6409656"/>
              <a:gd name="connsiteY2" fmla="*/ 6857999 h 6868159"/>
              <a:gd name="connsiteX3" fmla="*/ 319872 w 6409656"/>
              <a:gd name="connsiteY3" fmla="*/ 6868159 h 6868159"/>
              <a:gd name="connsiteX4" fmla="*/ 817712 w 6409656"/>
              <a:gd name="connsiteY4" fmla="*/ 0 h 6868159"/>
              <a:gd name="connsiteX0" fmla="*/ 940944 w 6532888"/>
              <a:gd name="connsiteY0" fmla="*/ 0 h 6868159"/>
              <a:gd name="connsiteX1" fmla="*/ 6532888 w 6532888"/>
              <a:gd name="connsiteY1" fmla="*/ 0 h 6868159"/>
              <a:gd name="connsiteX2" fmla="*/ 6532888 w 6532888"/>
              <a:gd name="connsiteY2" fmla="*/ 6857999 h 6868159"/>
              <a:gd name="connsiteX3" fmla="*/ 443104 w 6532888"/>
              <a:gd name="connsiteY3" fmla="*/ 6868159 h 6868159"/>
              <a:gd name="connsiteX4" fmla="*/ 940944 w 6532888"/>
              <a:gd name="connsiteY4" fmla="*/ 0 h 6868159"/>
              <a:gd name="connsiteX0" fmla="*/ 1000160 w 6592104"/>
              <a:gd name="connsiteY0" fmla="*/ 0 h 6868159"/>
              <a:gd name="connsiteX1" fmla="*/ 6592104 w 6592104"/>
              <a:gd name="connsiteY1" fmla="*/ 0 h 6868159"/>
              <a:gd name="connsiteX2" fmla="*/ 6592104 w 6592104"/>
              <a:gd name="connsiteY2" fmla="*/ 6857999 h 6868159"/>
              <a:gd name="connsiteX3" fmla="*/ 502320 w 6592104"/>
              <a:gd name="connsiteY3" fmla="*/ 6868159 h 6868159"/>
              <a:gd name="connsiteX4" fmla="*/ 1000160 w 6592104"/>
              <a:gd name="connsiteY4" fmla="*/ 0 h 6868159"/>
              <a:gd name="connsiteX0" fmla="*/ 877560 w 6469504"/>
              <a:gd name="connsiteY0" fmla="*/ 0 h 6868159"/>
              <a:gd name="connsiteX1" fmla="*/ 6469504 w 6469504"/>
              <a:gd name="connsiteY1" fmla="*/ 0 h 6868159"/>
              <a:gd name="connsiteX2" fmla="*/ 6469504 w 6469504"/>
              <a:gd name="connsiteY2" fmla="*/ 6857999 h 6868159"/>
              <a:gd name="connsiteX3" fmla="*/ 379720 w 6469504"/>
              <a:gd name="connsiteY3" fmla="*/ 6868159 h 6868159"/>
              <a:gd name="connsiteX4" fmla="*/ 877560 w 6469504"/>
              <a:gd name="connsiteY4" fmla="*/ 0 h 6868159"/>
              <a:gd name="connsiteX0" fmla="*/ 957571 w 6549515"/>
              <a:gd name="connsiteY0" fmla="*/ 0 h 6868159"/>
              <a:gd name="connsiteX1" fmla="*/ 6549515 w 6549515"/>
              <a:gd name="connsiteY1" fmla="*/ 0 h 6868159"/>
              <a:gd name="connsiteX2" fmla="*/ 6549515 w 6549515"/>
              <a:gd name="connsiteY2" fmla="*/ 6857999 h 6868159"/>
              <a:gd name="connsiteX3" fmla="*/ 459731 w 6549515"/>
              <a:gd name="connsiteY3" fmla="*/ 6868159 h 6868159"/>
              <a:gd name="connsiteX4" fmla="*/ 957571 w 6549515"/>
              <a:gd name="connsiteY4" fmla="*/ 0 h 6868159"/>
              <a:gd name="connsiteX0" fmla="*/ 963076 w 6555020"/>
              <a:gd name="connsiteY0" fmla="*/ 0 h 6868159"/>
              <a:gd name="connsiteX1" fmla="*/ 6555020 w 6555020"/>
              <a:gd name="connsiteY1" fmla="*/ 0 h 6868159"/>
              <a:gd name="connsiteX2" fmla="*/ 6555020 w 6555020"/>
              <a:gd name="connsiteY2" fmla="*/ 6857999 h 6868159"/>
              <a:gd name="connsiteX3" fmla="*/ 465236 w 6555020"/>
              <a:gd name="connsiteY3" fmla="*/ 6868159 h 6868159"/>
              <a:gd name="connsiteX4" fmla="*/ 963076 w 6555020"/>
              <a:gd name="connsiteY4" fmla="*/ 0 h 6868159"/>
              <a:gd name="connsiteX0" fmla="*/ 963076 w 11502940"/>
              <a:gd name="connsiteY0" fmla="*/ 20320 h 6888479"/>
              <a:gd name="connsiteX1" fmla="*/ 11502940 w 11502940"/>
              <a:gd name="connsiteY1" fmla="*/ 0 h 6888479"/>
              <a:gd name="connsiteX2" fmla="*/ 6555020 w 11502940"/>
              <a:gd name="connsiteY2" fmla="*/ 6878319 h 6888479"/>
              <a:gd name="connsiteX3" fmla="*/ 465236 w 11502940"/>
              <a:gd name="connsiteY3" fmla="*/ 6888479 h 6888479"/>
              <a:gd name="connsiteX4" fmla="*/ 963076 w 11502940"/>
              <a:gd name="connsiteY4" fmla="*/ 20320 h 6888479"/>
              <a:gd name="connsiteX0" fmla="*/ 963076 w 11502940"/>
              <a:gd name="connsiteY0" fmla="*/ 20320 h 6888479"/>
              <a:gd name="connsiteX1" fmla="*/ 11502940 w 11502940"/>
              <a:gd name="connsiteY1" fmla="*/ 0 h 6888479"/>
              <a:gd name="connsiteX2" fmla="*/ 11482620 w 11502940"/>
              <a:gd name="connsiteY2" fmla="*/ 6878319 h 6888479"/>
              <a:gd name="connsiteX3" fmla="*/ 465236 w 11502940"/>
              <a:gd name="connsiteY3" fmla="*/ 6888479 h 6888479"/>
              <a:gd name="connsiteX4" fmla="*/ 963076 w 11502940"/>
              <a:gd name="connsiteY4" fmla="*/ 20320 h 688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2940" h="6888479">
                <a:moveTo>
                  <a:pt x="963076" y="20320"/>
                </a:moveTo>
                <a:lnTo>
                  <a:pt x="11502940" y="0"/>
                </a:lnTo>
                <a:cubicBezTo>
                  <a:pt x="11496167" y="2292773"/>
                  <a:pt x="11489393" y="4585546"/>
                  <a:pt x="11482620" y="6878319"/>
                </a:cubicBezTo>
                <a:lnTo>
                  <a:pt x="465236" y="6888479"/>
                </a:lnTo>
                <a:cubicBezTo>
                  <a:pt x="-916524" y="3474719"/>
                  <a:pt x="1247556" y="2753360"/>
                  <a:pt x="963076" y="20320"/>
                </a:cubicBezTo>
                <a:close/>
              </a:path>
            </a:pathLst>
          </a:custGeom>
          <a:solidFill>
            <a:schemeClr val="bg1">
              <a:lumMod val="6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2" name="Date Placeholder 1">
            <a:extLst>
              <a:ext uri="{FF2B5EF4-FFF2-40B4-BE49-F238E27FC236}">
                <a16:creationId xmlns:a16="http://schemas.microsoft.com/office/drawing/2014/main" id="{EF554973-E0F9-414F-AFE4-932BE19A78FA}"/>
              </a:ext>
            </a:extLst>
          </p:cNvPr>
          <p:cNvSpPr>
            <a:spLocks noGrp="1"/>
          </p:cNvSpPr>
          <p:nvPr>
            <p:ph type="dt" sz="half" idx="10"/>
          </p:nvPr>
        </p:nvSpPr>
        <p:spPr>
          <a:xfrm>
            <a:off x="407988" y="6356350"/>
            <a:ext cx="2743200" cy="365125"/>
          </a:xfrm>
          <a:prstGeom prst="rect">
            <a:avLst/>
          </a:prstGeom>
        </p:spPr>
        <p:txBody>
          <a:bodyPr/>
          <a:lstStyle/>
          <a:p>
            <a:fld id="{4006C6B1-3742-644C-B335-724D425A2F0A}" type="datetime1">
              <a:rPr lang="de-DE" smtClean="0"/>
              <a:t>14.06.2021</a:t>
            </a:fld>
            <a:endParaRPr lang="de-DE"/>
          </a:p>
        </p:txBody>
      </p:sp>
      <p:sp>
        <p:nvSpPr>
          <p:cNvPr id="3" name="Footer Placeholder 2">
            <a:extLst>
              <a:ext uri="{FF2B5EF4-FFF2-40B4-BE49-F238E27FC236}">
                <a16:creationId xmlns:a16="http://schemas.microsoft.com/office/drawing/2014/main" id="{75082095-4E2E-4939-A7B4-4FDF6FED1807}"/>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4" name="Slide Number Placeholder 3">
            <a:extLst>
              <a:ext uri="{FF2B5EF4-FFF2-40B4-BE49-F238E27FC236}">
                <a16:creationId xmlns:a16="http://schemas.microsoft.com/office/drawing/2014/main" id="{FDCD11C7-91F6-4E53-973A-6C2C67D03F4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pic>
        <p:nvPicPr>
          <p:cNvPr id="7" name="Grafik 6" descr="Ein Bild, das Zeichnung enthält.&#10;&#10;Automatisch generierte Beschreibung">
            <a:extLst>
              <a:ext uri="{FF2B5EF4-FFF2-40B4-BE49-F238E27FC236}">
                <a16:creationId xmlns:a16="http://schemas.microsoft.com/office/drawing/2014/main" id="{69FFDEDE-9F41-D646-B817-E4B942B9A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20" t="26301" r="12252" b="37253"/>
          <a:stretch/>
        </p:blipFill>
        <p:spPr>
          <a:xfrm>
            <a:off x="11430000" y="234000"/>
            <a:ext cx="356774" cy="365125"/>
          </a:xfrm>
          <a:prstGeom prst="rect">
            <a:avLst/>
          </a:prstGeom>
        </p:spPr>
      </p:pic>
    </p:spTree>
    <p:extLst>
      <p:ext uri="{BB962C8B-B14F-4D97-AF65-F5344CB8AC3E}">
        <p14:creationId xmlns:p14="http://schemas.microsoft.com/office/powerpoint/2010/main" val="19449962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full_image_with_label">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0FA131FF-C5CC-4691-B484-61B445B21434}"/>
              </a:ext>
            </a:extLst>
          </p:cNvPr>
          <p:cNvSpPr>
            <a:spLocks noGrp="1"/>
          </p:cNvSpPr>
          <p:nvPr>
            <p:ph type="pic" idx="1"/>
          </p:nvPr>
        </p:nvSpPr>
        <p:spPr>
          <a:xfrm>
            <a:off x="703968" y="-20320"/>
            <a:ext cx="11502940" cy="6888479"/>
          </a:xfrm>
          <a:custGeom>
            <a:avLst/>
            <a:gdLst>
              <a:gd name="connsiteX0" fmla="*/ 0 w 5591944"/>
              <a:gd name="connsiteY0" fmla="*/ 0 h 6857999"/>
              <a:gd name="connsiteX1" fmla="*/ 5591944 w 5591944"/>
              <a:gd name="connsiteY1" fmla="*/ 0 h 6857999"/>
              <a:gd name="connsiteX2" fmla="*/ 5591944 w 5591944"/>
              <a:gd name="connsiteY2" fmla="*/ 6857999 h 6857999"/>
              <a:gd name="connsiteX3" fmla="*/ 0 w 5591944"/>
              <a:gd name="connsiteY3" fmla="*/ 6857999 h 6857999"/>
              <a:gd name="connsiteX4" fmla="*/ 0 w 5591944"/>
              <a:gd name="connsiteY4" fmla="*/ 0 h 6857999"/>
              <a:gd name="connsiteX0" fmla="*/ 0 w 5591944"/>
              <a:gd name="connsiteY0" fmla="*/ 0 h 6857999"/>
              <a:gd name="connsiteX1" fmla="*/ 5591944 w 5591944"/>
              <a:gd name="connsiteY1" fmla="*/ 0 h 6857999"/>
              <a:gd name="connsiteX2" fmla="*/ 5591944 w 5591944"/>
              <a:gd name="connsiteY2" fmla="*/ 6857999 h 6857999"/>
              <a:gd name="connsiteX3" fmla="*/ 0 w 5591944"/>
              <a:gd name="connsiteY3" fmla="*/ 6857999 h 6857999"/>
              <a:gd name="connsiteX4" fmla="*/ 0 w 5591944"/>
              <a:gd name="connsiteY4" fmla="*/ 0 h 6857999"/>
              <a:gd name="connsiteX0" fmla="*/ 17523 w 5609467"/>
              <a:gd name="connsiteY0" fmla="*/ 0 h 6857999"/>
              <a:gd name="connsiteX1" fmla="*/ 5609467 w 5609467"/>
              <a:gd name="connsiteY1" fmla="*/ 0 h 6857999"/>
              <a:gd name="connsiteX2" fmla="*/ 5609467 w 5609467"/>
              <a:gd name="connsiteY2" fmla="*/ 6857999 h 6857999"/>
              <a:gd name="connsiteX3" fmla="*/ 17523 w 5609467"/>
              <a:gd name="connsiteY3" fmla="*/ 6857999 h 6857999"/>
              <a:gd name="connsiteX4" fmla="*/ 17523 w 5609467"/>
              <a:gd name="connsiteY4" fmla="*/ 0 h 6857999"/>
              <a:gd name="connsiteX0" fmla="*/ 16361 w 5608305"/>
              <a:gd name="connsiteY0" fmla="*/ 0 h 6857999"/>
              <a:gd name="connsiteX1" fmla="*/ 5608305 w 5608305"/>
              <a:gd name="connsiteY1" fmla="*/ 0 h 6857999"/>
              <a:gd name="connsiteX2" fmla="*/ 5608305 w 5608305"/>
              <a:gd name="connsiteY2" fmla="*/ 6857999 h 6857999"/>
              <a:gd name="connsiteX3" fmla="*/ 16361 w 5608305"/>
              <a:gd name="connsiteY3" fmla="*/ 6857999 h 6857999"/>
              <a:gd name="connsiteX4" fmla="*/ 16361 w 5608305"/>
              <a:gd name="connsiteY4" fmla="*/ 0 h 6857999"/>
              <a:gd name="connsiteX0" fmla="*/ 16432 w 5608376"/>
              <a:gd name="connsiteY0" fmla="*/ 0 h 6857999"/>
              <a:gd name="connsiteX1" fmla="*/ 5608376 w 5608376"/>
              <a:gd name="connsiteY1" fmla="*/ 0 h 6857999"/>
              <a:gd name="connsiteX2" fmla="*/ 5608376 w 5608376"/>
              <a:gd name="connsiteY2" fmla="*/ 6857999 h 6857999"/>
              <a:gd name="connsiteX3" fmla="*/ 16432 w 5608376"/>
              <a:gd name="connsiteY3" fmla="*/ 6857999 h 6857999"/>
              <a:gd name="connsiteX4" fmla="*/ 16432 w 5608376"/>
              <a:gd name="connsiteY4" fmla="*/ 0 h 6857999"/>
              <a:gd name="connsiteX0" fmla="*/ 339666 w 5931610"/>
              <a:gd name="connsiteY0" fmla="*/ 0 h 6857999"/>
              <a:gd name="connsiteX1" fmla="*/ 5931610 w 5931610"/>
              <a:gd name="connsiteY1" fmla="*/ 0 h 6857999"/>
              <a:gd name="connsiteX2" fmla="*/ 5931610 w 5931610"/>
              <a:gd name="connsiteY2" fmla="*/ 6857999 h 6857999"/>
              <a:gd name="connsiteX3" fmla="*/ 339666 w 5931610"/>
              <a:gd name="connsiteY3" fmla="*/ 6857999 h 6857999"/>
              <a:gd name="connsiteX4" fmla="*/ 339666 w 5931610"/>
              <a:gd name="connsiteY4" fmla="*/ 0 h 6857999"/>
              <a:gd name="connsiteX0" fmla="*/ 564199 w 6156143"/>
              <a:gd name="connsiteY0" fmla="*/ 0 h 6857999"/>
              <a:gd name="connsiteX1" fmla="*/ 6156143 w 6156143"/>
              <a:gd name="connsiteY1" fmla="*/ 0 h 6857999"/>
              <a:gd name="connsiteX2" fmla="*/ 6156143 w 6156143"/>
              <a:gd name="connsiteY2" fmla="*/ 6857999 h 6857999"/>
              <a:gd name="connsiteX3" fmla="*/ 564199 w 6156143"/>
              <a:gd name="connsiteY3" fmla="*/ 6857999 h 6857999"/>
              <a:gd name="connsiteX4" fmla="*/ 564199 w 6156143"/>
              <a:gd name="connsiteY4" fmla="*/ 0 h 6857999"/>
              <a:gd name="connsiteX0" fmla="*/ 411158 w 6003102"/>
              <a:gd name="connsiteY0" fmla="*/ 0 h 6857999"/>
              <a:gd name="connsiteX1" fmla="*/ 6003102 w 6003102"/>
              <a:gd name="connsiteY1" fmla="*/ 0 h 6857999"/>
              <a:gd name="connsiteX2" fmla="*/ 6003102 w 6003102"/>
              <a:gd name="connsiteY2" fmla="*/ 6857999 h 6857999"/>
              <a:gd name="connsiteX3" fmla="*/ 411158 w 6003102"/>
              <a:gd name="connsiteY3" fmla="*/ 6857999 h 6857999"/>
              <a:gd name="connsiteX4" fmla="*/ 411158 w 6003102"/>
              <a:gd name="connsiteY4" fmla="*/ 0 h 6857999"/>
              <a:gd name="connsiteX0" fmla="*/ 449684 w 6041628"/>
              <a:gd name="connsiteY0" fmla="*/ 0 h 6857999"/>
              <a:gd name="connsiteX1" fmla="*/ 6041628 w 6041628"/>
              <a:gd name="connsiteY1" fmla="*/ 0 h 6857999"/>
              <a:gd name="connsiteX2" fmla="*/ 6041628 w 6041628"/>
              <a:gd name="connsiteY2" fmla="*/ 6857999 h 6857999"/>
              <a:gd name="connsiteX3" fmla="*/ 449684 w 6041628"/>
              <a:gd name="connsiteY3" fmla="*/ 6857999 h 6857999"/>
              <a:gd name="connsiteX4" fmla="*/ 449684 w 6041628"/>
              <a:gd name="connsiteY4" fmla="*/ 0 h 6857999"/>
              <a:gd name="connsiteX0" fmla="*/ 902116 w 6494060"/>
              <a:gd name="connsiteY0" fmla="*/ 0 h 6868159"/>
              <a:gd name="connsiteX1" fmla="*/ 6494060 w 6494060"/>
              <a:gd name="connsiteY1" fmla="*/ 0 h 6868159"/>
              <a:gd name="connsiteX2" fmla="*/ 6494060 w 6494060"/>
              <a:gd name="connsiteY2" fmla="*/ 6857999 h 6868159"/>
              <a:gd name="connsiteX3" fmla="*/ 404276 w 6494060"/>
              <a:gd name="connsiteY3" fmla="*/ 6868159 h 6868159"/>
              <a:gd name="connsiteX4" fmla="*/ 902116 w 6494060"/>
              <a:gd name="connsiteY4" fmla="*/ 0 h 6868159"/>
              <a:gd name="connsiteX0" fmla="*/ 942501 w 6534445"/>
              <a:gd name="connsiteY0" fmla="*/ 0 h 6868159"/>
              <a:gd name="connsiteX1" fmla="*/ 6534445 w 6534445"/>
              <a:gd name="connsiteY1" fmla="*/ 0 h 6868159"/>
              <a:gd name="connsiteX2" fmla="*/ 6534445 w 6534445"/>
              <a:gd name="connsiteY2" fmla="*/ 6857999 h 6868159"/>
              <a:gd name="connsiteX3" fmla="*/ 444661 w 6534445"/>
              <a:gd name="connsiteY3" fmla="*/ 6868159 h 6868159"/>
              <a:gd name="connsiteX4" fmla="*/ 942501 w 6534445"/>
              <a:gd name="connsiteY4" fmla="*/ 0 h 6868159"/>
              <a:gd name="connsiteX0" fmla="*/ 1056094 w 6648038"/>
              <a:gd name="connsiteY0" fmla="*/ 0 h 6868159"/>
              <a:gd name="connsiteX1" fmla="*/ 6648038 w 6648038"/>
              <a:gd name="connsiteY1" fmla="*/ 0 h 6868159"/>
              <a:gd name="connsiteX2" fmla="*/ 6648038 w 6648038"/>
              <a:gd name="connsiteY2" fmla="*/ 6857999 h 6868159"/>
              <a:gd name="connsiteX3" fmla="*/ 558254 w 6648038"/>
              <a:gd name="connsiteY3" fmla="*/ 6868159 h 6868159"/>
              <a:gd name="connsiteX4" fmla="*/ 1056094 w 6648038"/>
              <a:gd name="connsiteY4" fmla="*/ 0 h 6868159"/>
              <a:gd name="connsiteX0" fmla="*/ 924754 w 6516698"/>
              <a:gd name="connsiteY0" fmla="*/ 0 h 6868159"/>
              <a:gd name="connsiteX1" fmla="*/ 6516698 w 6516698"/>
              <a:gd name="connsiteY1" fmla="*/ 0 h 6868159"/>
              <a:gd name="connsiteX2" fmla="*/ 6516698 w 6516698"/>
              <a:gd name="connsiteY2" fmla="*/ 6857999 h 6868159"/>
              <a:gd name="connsiteX3" fmla="*/ 426914 w 6516698"/>
              <a:gd name="connsiteY3" fmla="*/ 6868159 h 6868159"/>
              <a:gd name="connsiteX4" fmla="*/ 924754 w 6516698"/>
              <a:gd name="connsiteY4" fmla="*/ 0 h 6868159"/>
              <a:gd name="connsiteX0" fmla="*/ 817712 w 6409656"/>
              <a:gd name="connsiteY0" fmla="*/ 0 h 6868159"/>
              <a:gd name="connsiteX1" fmla="*/ 6409656 w 6409656"/>
              <a:gd name="connsiteY1" fmla="*/ 0 h 6868159"/>
              <a:gd name="connsiteX2" fmla="*/ 6409656 w 6409656"/>
              <a:gd name="connsiteY2" fmla="*/ 6857999 h 6868159"/>
              <a:gd name="connsiteX3" fmla="*/ 319872 w 6409656"/>
              <a:gd name="connsiteY3" fmla="*/ 6868159 h 6868159"/>
              <a:gd name="connsiteX4" fmla="*/ 817712 w 6409656"/>
              <a:gd name="connsiteY4" fmla="*/ 0 h 6868159"/>
              <a:gd name="connsiteX0" fmla="*/ 940944 w 6532888"/>
              <a:gd name="connsiteY0" fmla="*/ 0 h 6868159"/>
              <a:gd name="connsiteX1" fmla="*/ 6532888 w 6532888"/>
              <a:gd name="connsiteY1" fmla="*/ 0 h 6868159"/>
              <a:gd name="connsiteX2" fmla="*/ 6532888 w 6532888"/>
              <a:gd name="connsiteY2" fmla="*/ 6857999 h 6868159"/>
              <a:gd name="connsiteX3" fmla="*/ 443104 w 6532888"/>
              <a:gd name="connsiteY3" fmla="*/ 6868159 h 6868159"/>
              <a:gd name="connsiteX4" fmla="*/ 940944 w 6532888"/>
              <a:gd name="connsiteY4" fmla="*/ 0 h 6868159"/>
              <a:gd name="connsiteX0" fmla="*/ 1000160 w 6592104"/>
              <a:gd name="connsiteY0" fmla="*/ 0 h 6868159"/>
              <a:gd name="connsiteX1" fmla="*/ 6592104 w 6592104"/>
              <a:gd name="connsiteY1" fmla="*/ 0 h 6868159"/>
              <a:gd name="connsiteX2" fmla="*/ 6592104 w 6592104"/>
              <a:gd name="connsiteY2" fmla="*/ 6857999 h 6868159"/>
              <a:gd name="connsiteX3" fmla="*/ 502320 w 6592104"/>
              <a:gd name="connsiteY3" fmla="*/ 6868159 h 6868159"/>
              <a:gd name="connsiteX4" fmla="*/ 1000160 w 6592104"/>
              <a:gd name="connsiteY4" fmla="*/ 0 h 6868159"/>
              <a:gd name="connsiteX0" fmla="*/ 877560 w 6469504"/>
              <a:gd name="connsiteY0" fmla="*/ 0 h 6868159"/>
              <a:gd name="connsiteX1" fmla="*/ 6469504 w 6469504"/>
              <a:gd name="connsiteY1" fmla="*/ 0 h 6868159"/>
              <a:gd name="connsiteX2" fmla="*/ 6469504 w 6469504"/>
              <a:gd name="connsiteY2" fmla="*/ 6857999 h 6868159"/>
              <a:gd name="connsiteX3" fmla="*/ 379720 w 6469504"/>
              <a:gd name="connsiteY3" fmla="*/ 6868159 h 6868159"/>
              <a:gd name="connsiteX4" fmla="*/ 877560 w 6469504"/>
              <a:gd name="connsiteY4" fmla="*/ 0 h 6868159"/>
              <a:gd name="connsiteX0" fmla="*/ 957571 w 6549515"/>
              <a:gd name="connsiteY0" fmla="*/ 0 h 6868159"/>
              <a:gd name="connsiteX1" fmla="*/ 6549515 w 6549515"/>
              <a:gd name="connsiteY1" fmla="*/ 0 h 6868159"/>
              <a:gd name="connsiteX2" fmla="*/ 6549515 w 6549515"/>
              <a:gd name="connsiteY2" fmla="*/ 6857999 h 6868159"/>
              <a:gd name="connsiteX3" fmla="*/ 459731 w 6549515"/>
              <a:gd name="connsiteY3" fmla="*/ 6868159 h 6868159"/>
              <a:gd name="connsiteX4" fmla="*/ 957571 w 6549515"/>
              <a:gd name="connsiteY4" fmla="*/ 0 h 6868159"/>
              <a:gd name="connsiteX0" fmla="*/ 963076 w 6555020"/>
              <a:gd name="connsiteY0" fmla="*/ 0 h 6868159"/>
              <a:gd name="connsiteX1" fmla="*/ 6555020 w 6555020"/>
              <a:gd name="connsiteY1" fmla="*/ 0 h 6868159"/>
              <a:gd name="connsiteX2" fmla="*/ 6555020 w 6555020"/>
              <a:gd name="connsiteY2" fmla="*/ 6857999 h 6868159"/>
              <a:gd name="connsiteX3" fmla="*/ 465236 w 6555020"/>
              <a:gd name="connsiteY3" fmla="*/ 6868159 h 6868159"/>
              <a:gd name="connsiteX4" fmla="*/ 963076 w 6555020"/>
              <a:gd name="connsiteY4" fmla="*/ 0 h 6868159"/>
              <a:gd name="connsiteX0" fmla="*/ 963076 w 11502940"/>
              <a:gd name="connsiteY0" fmla="*/ 20320 h 6888479"/>
              <a:gd name="connsiteX1" fmla="*/ 11502940 w 11502940"/>
              <a:gd name="connsiteY1" fmla="*/ 0 h 6888479"/>
              <a:gd name="connsiteX2" fmla="*/ 6555020 w 11502940"/>
              <a:gd name="connsiteY2" fmla="*/ 6878319 h 6888479"/>
              <a:gd name="connsiteX3" fmla="*/ 465236 w 11502940"/>
              <a:gd name="connsiteY3" fmla="*/ 6888479 h 6888479"/>
              <a:gd name="connsiteX4" fmla="*/ 963076 w 11502940"/>
              <a:gd name="connsiteY4" fmla="*/ 20320 h 6888479"/>
              <a:gd name="connsiteX0" fmla="*/ 963076 w 11502940"/>
              <a:gd name="connsiteY0" fmla="*/ 20320 h 6888479"/>
              <a:gd name="connsiteX1" fmla="*/ 11502940 w 11502940"/>
              <a:gd name="connsiteY1" fmla="*/ 0 h 6888479"/>
              <a:gd name="connsiteX2" fmla="*/ 11482620 w 11502940"/>
              <a:gd name="connsiteY2" fmla="*/ 6878319 h 6888479"/>
              <a:gd name="connsiteX3" fmla="*/ 465236 w 11502940"/>
              <a:gd name="connsiteY3" fmla="*/ 6888479 h 6888479"/>
              <a:gd name="connsiteX4" fmla="*/ 963076 w 11502940"/>
              <a:gd name="connsiteY4" fmla="*/ 20320 h 688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2940" h="6888479">
                <a:moveTo>
                  <a:pt x="963076" y="20320"/>
                </a:moveTo>
                <a:lnTo>
                  <a:pt x="11502940" y="0"/>
                </a:lnTo>
                <a:cubicBezTo>
                  <a:pt x="11496167" y="2292773"/>
                  <a:pt x="11489393" y="4585546"/>
                  <a:pt x="11482620" y="6878319"/>
                </a:cubicBezTo>
                <a:lnTo>
                  <a:pt x="465236" y="6888479"/>
                </a:lnTo>
                <a:cubicBezTo>
                  <a:pt x="-916524" y="3474719"/>
                  <a:pt x="1247556" y="2753360"/>
                  <a:pt x="963076" y="20320"/>
                </a:cubicBezTo>
                <a:close/>
              </a:path>
            </a:pathLst>
          </a:custGeom>
          <a:solidFill>
            <a:schemeClr val="bg1">
              <a:lumMod val="6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2" name="Date Placeholder 1">
            <a:extLst>
              <a:ext uri="{FF2B5EF4-FFF2-40B4-BE49-F238E27FC236}">
                <a16:creationId xmlns:a16="http://schemas.microsoft.com/office/drawing/2014/main" id="{EF554973-E0F9-414F-AFE4-932BE19A78FA}"/>
              </a:ext>
            </a:extLst>
          </p:cNvPr>
          <p:cNvSpPr>
            <a:spLocks noGrp="1"/>
          </p:cNvSpPr>
          <p:nvPr>
            <p:ph type="dt" sz="half" idx="10"/>
          </p:nvPr>
        </p:nvSpPr>
        <p:spPr>
          <a:xfrm>
            <a:off x="407988" y="6356350"/>
            <a:ext cx="2743200" cy="365125"/>
          </a:xfrm>
          <a:prstGeom prst="rect">
            <a:avLst/>
          </a:prstGeom>
        </p:spPr>
        <p:txBody>
          <a:bodyPr/>
          <a:lstStyle/>
          <a:p>
            <a:fld id="{D943DDDC-D102-C946-9452-FB0EDD435625}" type="datetime1">
              <a:rPr lang="de-DE" smtClean="0"/>
              <a:t>14.06.2021</a:t>
            </a:fld>
            <a:endParaRPr lang="de-DE"/>
          </a:p>
        </p:txBody>
      </p:sp>
      <p:sp>
        <p:nvSpPr>
          <p:cNvPr id="3" name="Footer Placeholder 2">
            <a:extLst>
              <a:ext uri="{FF2B5EF4-FFF2-40B4-BE49-F238E27FC236}">
                <a16:creationId xmlns:a16="http://schemas.microsoft.com/office/drawing/2014/main" id="{75082095-4E2E-4939-A7B4-4FDF6FED1807}"/>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4" name="Slide Number Placeholder 3">
            <a:extLst>
              <a:ext uri="{FF2B5EF4-FFF2-40B4-BE49-F238E27FC236}">
                <a16:creationId xmlns:a16="http://schemas.microsoft.com/office/drawing/2014/main" id="{FDCD11C7-91F6-4E53-973A-6C2C67D03F4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grpSp>
        <p:nvGrpSpPr>
          <p:cNvPr id="8" name="Group 2">
            <a:extLst>
              <a:ext uri="{FF2B5EF4-FFF2-40B4-BE49-F238E27FC236}">
                <a16:creationId xmlns:a16="http://schemas.microsoft.com/office/drawing/2014/main" id="{9EA95E41-1200-4B48-86FC-865A2C2C1201}"/>
              </a:ext>
            </a:extLst>
          </p:cNvPr>
          <p:cNvGrpSpPr/>
          <p:nvPr userDrawn="1"/>
        </p:nvGrpSpPr>
        <p:grpSpPr>
          <a:xfrm>
            <a:off x="0" y="0"/>
            <a:ext cx="2743199" cy="2937874"/>
            <a:chOff x="-7405" y="-7165"/>
            <a:chExt cx="6083776" cy="6513866"/>
          </a:xfrm>
        </p:grpSpPr>
        <p:sp>
          <p:nvSpPr>
            <p:cNvPr id="9" name="Freeform 54">
              <a:extLst>
                <a:ext uri="{FF2B5EF4-FFF2-40B4-BE49-F238E27FC236}">
                  <a16:creationId xmlns:a16="http://schemas.microsoft.com/office/drawing/2014/main" id="{0152C8A9-B2F2-2E47-A129-31384DAC664E}"/>
                </a:ext>
              </a:extLst>
            </p:cNvPr>
            <p:cNvSpPr/>
            <p:nvPr/>
          </p:nvSpPr>
          <p:spPr>
            <a:xfrm>
              <a:off x="-7405" y="-7165"/>
              <a:ext cx="6083776" cy="5569765"/>
            </a:xfrm>
            <a:custGeom>
              <a:avLst/>
              <a:gdLst>
                <a:gd name="connsiteX0" fmla="*/ 4885564 w 6083776"/>
                <a:gd name="connsiteY0" fmla="*/ 0 h 5569765"/>
                <a:gd name="connsiteX1" fmla="*/ 5482108 w 6083776"/>
                <a:gd name="connsiteY1" fmla="*/ 4055479 h 5569765"/>
                <a:gd name="connsiteX2" fmla="*/ 5475069 w 6083776"/>
                <a:gd name="connsiteY2" fmla="*/ 4062645 h 5569765"/>
                <a:gd name="connsiteX3" fmla="*/ 4067882 w 6083776"/>
                <a:gd name="connsiteY3" fmla="*/ 3954065 h 5569765"/>
                <a:gd name="connsiteX4" fmla="*/ 1984375 w 6083776"/>
                <a:gd name="connsiteY4" fmla="*/ 3195109 h 5569765"/>
                <a:gd name="connsiteX5" fmla="*/ 276476 w 6083776"/>
                <a:gd name="connsiteY5" fmla="*/ 5338431 h 5569765"/>
                <a:gd name="connsiteX6" fmla="*/ 159805 w 6083776"/>
                <a:gd name="connsiteY6" fmla="*/ 5436507 h 5569765"/>
                <a:gd name="connsiteX7" fmla="*/ 159805 w 6083776"/>
                <a:gd name="connsiteY7" fmla="*/ 5569765 h 5569765"/>
                <a:gd name="connsiteX8" fmla="*/ 7405 w 6083776"/>
                <a:gd name="connsiteY8" fmla="*/ 5569765 h 5569765"/>
                <a:gd name="connsiteX9" fmla="*/ 7405 w 6083776"/>
                <a:gd name="connsiteY9" fmla="*/ 3500765 h 5569765"/>
                <a:gd name="connsiteX10" fmla="*/ 0 w 6083776"/>
                <a:gd name="connsiteY10" fmla="*/ 7165 h 556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3776" h="5569765">
                  <a:moveTo>
                    <a:pt x="4885564" y="0"/>
                  </a:moveTo>
                  <a:cubicBezTo>
                    <a:pt x="5983628" y="668564"/>
                    <a:pt x="6621819" y="3135032"/>
                    <a:pt x="5482108" y="4055479"/>
                  </a:cubicBezTo>
                  <a:cubicBezTo>
                    <a:pt x="5479762" y="4057684"/>
                    <a:pt x="5477416" y="4060440"/>
                    <a:pt x="5475069" y="4062645"/>
                  </a:cubicBezTo>
                  <a:cubicBezTo>
                    <a:pt x="5410546" y="4111147"/>
                    <a:pt x="4921931" y="4445705"/>
                    <a:pt x="4067882" y="3954065"/>
                  </a:cubicBezTo>
                  <a:cubicBezTo>
                    <a:pt x="3149309" y="3426048"/>
                    <a:pt x="2436036" y="3017083"/>
                    <a:pt x="1984375" y="3195109"/>
                  </a:cubicBezTo>
                  <a:cubicBezTo>
                    <a:pt x="1810896" y="3421294"/>
                    <a:pt x="932339" y="4746332"/>
                    <a:pt x="276476" y="5338431"/>
                  </a:cubicBezTo>
                  <a:lnTo>
                    <a:pt x="159805" y="5436507"/>
                  </a:lnTo>
                  <a:lnTo>
                    <a:pt x="159805" y="5569765"/>
                  </a:lnTo>
                  <a:lnTo>
                    <a:pt x="7405" y="5569765"/>
                  </a:lnTo>
                  <a:lnTo>
                    <a:pt x="7405" y="3500765"/>
                  </a:lnTo>
                  <a:lnTo>
                    <a:pt x="0" y="716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7">
              <a:extLst>
                <a:ext uri="{FF2B5EF4-FFF2-40B4-BE49-F238E27FC236}">
                  <a16:creationId xmlns:a16="http://schemas.microsoft.com/office/drawing/2014/main" id="{8283D89A-65A7-A349-8897-A53000DB9A0A}"/>
                </a:ext>
              </a:extLst>
            </p:cNvPr>
            <p:cNvSpPr>
              <a:spLocks/>
            </p:cNvSpPr>
            <p:nvPr/>
          </p:nvSpPr>
          <p:spPr bwMode="auto">
            <a:xfrm flipH="1">
              <a:off x="-7405" y="3009911"/>
              <a:ext cx="5475376" cy="3496790"/>
            </a:xfrm>
            <a:custGeom>
              <a:avLst/>
              <a:gdLst>
                <a:gd name="T0" fmla="*/ 2368 w 2370"/>
                <a:gd name="T1" fmla="*/ 1094 h 1515"/>
                <a:gd name="T2" fmla="*/ 1513 w 2370"/>
                <a:gd name="T3" fmla="*/ 77 h 1515"/>
                <a:gd name="T4" fmla="*/ 610 w 2370"/>
                <a:gd name="T5" fmla="*/ 406 h 1515"/>
                <a:gd name="T6" fmla="*/ 0 w 2370"/>
                <a:gd name="T7" fmla="*/ 453 h 1515"/>
                <a:gd name="T8" fmla="*/ 2370 w 2370"/>
                <a:gd name="T9" fmla="*/ 1515 h 1515"/>
                <a:gd name="T10" fmla="*/ 2368 w 2370"/>
                <a:gd name="T11" fmla="*/ 1094 h 1515"/>
              </a:gdLst>
              <a:ahLst/>
              <a:cxnLst>
                <a:cxn ang="0">
                  <a:pos x="T0" y="T1"/>
                </a:cxn>
                <a:cxn ang="0">
                  <a:pos x="T2" y="T3"/>
                </a:cxn>
                <a:cxn ang="0">
                  <a:pos x="T4" y="T5"/>
                </a:cxn>
                <a:cxn ang="0">
                  <a:pos x="T6" y="T7"/>
                </a:cxn>
                <a:cxn ang="0">
                  <a:pos x="T8" y="T9"/>
                </a:cxn>
                <a:cxn ang="0">
                  <a:pos x="T10" y="T11"/>
                </a:cxn>
              </a:cxnLst>
              <a:rect l="0" t="0" r="r" b="b"/>
              <a:pathLst>
                <a:path w="2370" h="1515">
                  <a:moveTo>
                    <a:pt x="2368" y="1094"/>
                  </a:moveTo>
                  <a:cubicBezTo>
                    <a:pt x="2084" y="923"/>
                    <a:pt x="1599" y="189"/>
                    <a:pt x="1513" y="77"/>
                  </a:cubicBezTo>
                  <a:cubicBezTo>
                    <a:pt x="1317" y="0"/>
                    <a:pt x="1008" y="177"/>
                    <a:pt x="610" y="406"/>
                  </a:cubicBezTo>
                  <a:cubicBezTo>
                    <a:pt x="240" y="619"/>
                    <a:pt x="28" y="474"/>
                    <a:pt x="0" y="453"/>
                  </a:cubicBezTo>
                  <a:cubicBezTo>
                    <a:pt x="495" y="851"/>
                    <a:pt x="1508" y="1290"/>
                    <a:pt x="2370" y="1515"/>
                  </a:cubicBezTo>
                  <a:cubicBezTo>
                    <a:pt x="2370" y="1403"/>
                    <a:pt x="2368" y="1196"/>
                    <a:pt x="2368" y="1094"/>
                  </a:cubicBezTo>
                </a:path>
              </a:pathLst>
            </a:custGeom>
            <a:solidFill>
              <a:srgbClr val="0070AD"/>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1" name="Grafik 10" descr="Ein Bild, das Zeichnung enthält.&#10;&#10;Automatisch generierte Beschreibung">
            <a:extLst>
              <a:ext uri="{FF2B5EF4-FFF2-40B4-BE49-F238E27FC236}">
                <a16:creationId xmlns:a16="http://schemas.microsoft.com/office/drawing/2014/main" id="{3285B025-FADB-904B-B03E-6E60B0968C0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20" t="26301" r="12252" b="37253"/>
          <a:stretch/>
        </p:blipFill>
        <p:spPr>
          <a:xfrm>
            <a:off x="11430000" y="234000"/>
            <a:ext cx="356774" cy="365125"/>
          </a:xfrm>
          <a:prstGeom prst="rect">
            <a:avLst/>
          </a:prstGeom>
        </p:spPr>
      </p:pic>
    </p:spTree>
    <p:extLst>
      <p:ext uri="{BB962C8B-B14F-4D97-AF65-F5344CB8AC3E}">
        <p14:creationId xmlns:p14="http://schemas.microsoft.com/office/powerpoint/2010/main" val="6011626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C38B-FCBD-4AC4-BA6A-8A037AA05968}"/>
              </a:ext>
            </a:extLst>
          </p:cNvPr>
          <p:cNvSpPr>
            <a:spLocks noGrp="1"/>
          </p:cNvSpPr>
          <p:nvPr>
            <p:ph type="title"/>
          </p:nvPr>
        </p:nvSpPr>
        <p:spPr/>
        <p:txBody>
          <a:bodyPr>
            <a:normAutofit/>
          </a:bodyPr>
          <a:lstStyle>
            <a:lvl1pPr>
              <a:defRPr sz="2600">
                <a:solidFill>
                  <a:schemeClr val="accent2"/>
                </a:solidFill>
              </a:defRPr>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F609F9E4-18A9-4FE5-992D-DB47513408C5}"/>
              </a:ext>
            </a:extLst>
          </p:cNvPr>
          <p:cNvSpPr>
            <a:spLocks noGrp="1"/>
          </p:cNvSpPr>
          <p:nvPr>
            <p:ph sz="half" idx="1"/>
          </p:nvPr>
        </p:nvSpPr>
        <p:spPr>
          <a:xfrm>
            <a:off x="407988" y="1824038"/>
            <a:ext cx="5039940" cy="4352924"/>
          </a:xfrm>
        </p:spPr>
        <p:txBody>
          <a:bodyPr/>
          <a:lstStyle>
            <a:lvl1pPr>
              <a:lnSpc>
                <a:spcPct val="120000"/>
              </a:lnSpc>
              <a:defRPr sz="1400"/>
            </a:lvl1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a:extLst>
              <a:ext uri="{FF2B5EF4-FFF2-40B4-BE49-F238E27FC236}">
                <a16:creationId xmlns:a16="http://schemas.microsoft.com/office/drawing/2014/main" id="{30C6D694-814F-4BBA-8143-330587C5259C}"/>
              </a:ext>
            </a:extLst>
          </p:cNvPr>
          <p:cNvSpPr>
            <a:spLocks noGrp="1"/>
          </p:cNvSpPr>
          <p:nvPr>
            <p:ph sz="half" idx="2"/>
          </p:nvPr>
        </p:nvSpPr>
        <p:spPr>
          <a:xfrm>
            <a:off x="6744072" y="1824039"/>
            <a:ext cx="5040559" cy="4352924"/>
          </a:xfrm>
        </p:spPr>
        <p:txBody>
          <a:bodyPr/>
          <a:lstStyle>
            <a:lvl1pPr>
              <a:lnSpc>
                <a:spcPct val="120000"/>
              </a:lnSpc>
              <a:defRPr sz="1400"/>
            </a:lvl1pPr>
          </a:lstStyle>
          <a:p>
            <a:pPr lvl="0"/>
            <a:r>
              <a:rPr lang="en-US"/>
              <a:t>Edit Master text styles</a:t>
            </a:r>
          </a:p>
          <a:p>
            <a:pPr lvl="1"/>
            <a:r>
              <a:rPr lang="en-US"/>
              <a:t>Second level</a:t>
            </a:r>
          </a:p>
          <a:p>
            <a:pPr lvl="2"/>
            <a:r>
              <a:rPr lang="en-US"/>
              <a:t>Third level</a:t>
            </a:r>
          </a:p>
          <a:p>
            <a:pPr lvl="3"/>
            <a:r>
              <a:rPr lang="en-US"/>
              <a:t>Fourth level</a:t>
            </a:r>
          </a:p>
        </p:txBody>
      </p:sp>
      <p:sp>
        <p:nvSpPr>
          <p:cNvPr id="5" name="Date Placeholder 4">
            <a:extLst>
              <a:ext uri="{FF2B5EF4-FFF2-40B4-BE49-F238E27FC236}">
                <a16:creationId xmlns:a16="http://schemas.microsoft.com/office/drawing/2014/main" id="{F27E1403-96C6-4EF0-915A-4D012D0F932F}"/>
              </a:ext>
            </a:extLst>
          </p:cNvPr>
          <p:cNvSpPr>
            <a:spLocks noGrp="1"/>
          </p:cNvSpPr>
          <p:nvPr>
            <p:ph type="dt" sz="half" idx="10"/>
          </p:nvPr>
        </p:nvSpPr>
        <p:spPr>
          <a:xfrm>
            <a:off x="407988" y="6356350"/>
            <a:ext cx="2743200" cy="365125"/>
          </a:xfrm>
          <a:prstGeom prst="rect">
            <a:avLst/>
          </a:prstGeom>
        </p:spPr>
        <p:txBody>
          <a:bodyPr/>
          <a:lstStyle/>
          <a:p>
            <a:fld id="{8F1A12A4-3893-6F43-8337-C6DD2C8D3833}" type="datetime1">
              <a:rPr lang="de-DE" smtClean="0"/>
              <a:t>14.06.2021</a:t>
            </a:fld>
            <a:endParaRPr lang="de-DE"/>
          </a:p>
        </p:txBody>
      </p:sp>
      <p:sp>
        <p:nvSpPr>
          <p:cNvPr id="6" name="Footer Placeholder 5">
            <a:extLst>
              <a:ext uri="{FF2B5EF4-FFF2-40B4-BE49-F238E27FC236}">
                <a16:creationId xmlns:a16="http://schemas.microsoft.com/office/drawing/2014/main" id="{8E2BF0DE-48E1-4206-9AD6-5920E23C9F06}"/>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7" name="Slide Number Placeholder 6">
            <a:extLst>
              <a:ext uri="{FF2B5EF4-FFF2-40B4-BE49-F238E27FC236}">
                <a16:creationId xmlns:a16="http://schemas.microsoft.com/office/drawing/2014/main" id="{A7D9D4CB-D120-44D0-95BD-7B9F20E29C92}"/>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cxnSp>
        <p:nvCxnSpPr>
          <p:cNvPr id="8" name="Straight Connector 7">
            <a:extLst>
              <a:ext uri="{FF2B5EF4-FFF2-40B4-BE49-F238E27FC236}">
                <a16:creationId xmlns:a16="http://schemas.microsoft.com/office/drawing/2014/main" id="{D4CB0AF7-24D5-41C0-BB8C-19A9367EABD6}"/>
              </a:ext>
            </a:extLst>
          </p:cNvPr>
          <p:cNvCxnSpPr/>
          <p:nvPr userDrawn="1"/>
        </p:nvCxnSpPr>
        <p:spPr>
          <a:xfrm>
            <a:off x="479376" y="1689100"/>
            <a:ext cx="72008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Conector reto 49">
            <a:extLst>
              <a:ext uri="{FF2B5EF4-FFF2-40B4-BE49-F238E27FC236}">
                <a16:creationId xmlns:a16="http://schemas.microsoft.com/office/drawing/2014/main" id="{CBC2CE8B-5008-4AAD-8AF9-98AE0A31EC26}"/>
              </a:ext>
            </a:extLst>
          </p:cNvPr>
          <p:cNvCxnSpPr>
            <a:cxnSpLocks/>
          </p:cNvCxnSpPr>
          <p:nvPr userDrawn="1"/>
        </p:nvCxnSpPr>
        <p:spPr>
          <a:xfrm flipV="1">
            <a:off x="6096000" y="1824038"/>
            <a:ext cx="0" cy="4352925"/>
          </a:xfrm>
          <a:prstGeom prst="line">
            <a:avLst/>
          </a:prstGeom>
          <a:solidFill>
            <a:schemeClr val="tx1"/>
          </a:solidFill>
          <a:ln w="95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9937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1CD8-1CD1-437D-91E7-AAE4C2E34A2D}"/>
              </a:ext>
            </a:extLst>
          </p:cNvPr>
          <p:cNvSpPr>
            <a:spLocks noGrp="1"/>
          </p:cNvSpPr>
          <p:nvPr>
            <p:ph type="title"/>
          </p:nvPr>
        </p:nvSpPr>
        <p:spPr>
          <a:xfrm>
            <a:off x="407988" y="365125"/>
            <a:ext cx="11376644" cy="1325563"/>
          </a:xfrm>
        </p:spPr>
        <p:txBody>
          <a:bodyPr>
            <a:normAutofit/>
          </a:bodyPr>
          <a:lstStyle>
            <a:lvl1pPr>
              <a:defRPr sz="2600">
                <a:solidFill>
                  <a:schemeClr val="accent2"/>
                </a:solidFill>
              </a:defRPr>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F2F59B98-8ADD-4845-8501-C34E6484482C}"/>
              </a:ext>
            </a:extLst>
          </p:cNvPr>
          <p:cNvSpPr>
            <a:spLocks noGrp="1"/>
          </p:cNvSpPr>
          <p:nvPr>
            <p:ph type="body" idx="1"/>
          </p:nvPr>
        </p:nvSpPr>
        <p:spPr>
          <a:xfrm>
            <a:off x="407989" y="1681163"/>
            <a:ext cx="5039940" cy="823912"/>
          </a:xfrm>
        </p:spPr>
        <p:txBody>
          <a:bodyPr anchor="b">
            <a:norm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F5CF63-7F77-4F90-BA8B-F318FA6EF119}"/>
              </a:ext>
            </a:extLst>
          </p:cNvPr>
          <p:cNvSpPr>
            <a:spLocks noGrp="1"/>
          </p:cNvSpPr>
          <p:nvPr>
            <p:ph sz="half" idx="2"/>
          </p:nvPr>
        </p:nvSpPr>
        <p:spPr>
          <a:xfrm>
            <a:off x="407989" y="2505075"/>
            <a:ext cx="5039939" cy="3684588"/>
          </a:xfrm>
        </p:spPr>
        <p:txBody>
          <a:bodyPr/>
          <a:lstStyle>
            <a:lvl1pPr>
              <a:lnSpc>
                <a:spcPct val="120000"/>
              </a:lnSpc>
              <a:defRPr/>
            </a:lvl1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7722F9EF-6663-469D-B0DB-A58A0530B4B9}"/>
              </a:ext>
            </a:extLst>
          </p:cNvPr>
          <p:cNvSpPr>
            <a:spLocks noGrp="1"/>
          </p:cNvSpPr>
          <p:nvPr>
            <p:ph type="body" sz="quarter" idx="3"/>
          </p:nvPr>
        </p:nvSpPr>
        <p:spPr>
          <a:xfrm>
            <a:off x="6744072" y="1681163"/>
            <a:ext cx="5040560" cy="823912"/>
          </a:xfrm>
        </p:spPr>
        <p:txBody>
          <a:bodyPr anchor="b">
            <a:norm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021D3BD-54DB-4D33-B8AC-F33654D96A91}"/>
              </a:ext>
            </a:extLst>
          </p:cNvPr>
          <p:cNvSpPr>
            <a:spLocks noGrp="1"/>
          </p:cNvSpPr>
          <p:nvPr>
            <p:ph sz="quarter" idx="4"/>
          </p:nvPr>
        </p:nvSpPr>
        <p:spPr>
          <a:xfrm>
            <a:off x="6744072" y="2505075"/>
            <a:ext cx="5052120" cy="3684588"/>
          </a:xfrm>
        </p:spPr>
        <p:txBody>
          <a:bodyPr/>
          <a:lstStyle>
            <a:lvl1pPr>
              <a:lnSpc>
                <a:spcPct val="120000"/>
              </a:lnSpc>
              <a:defRPr/>
            </a:lvl1pPr>
          </a:lstStyle>
          <a:p>
            <a:pPr lvl="0"/>
            <a:r>
              <a:rPr lang="en-US"/>
              <a:t>Edit Master text styles</a:t>
            </a:r>
          </a:p>
          <a:p>
            <a:pPr lvl="1"/>
            <a:r>
              <a:rPr lang="en-US"/>
              <a:t>Second level</a:t>
            </a:r>
          </a:p>
          <a:p>
            <a:pPr lvl="2"/>
            <a:r>
              <a:rPr lang="en-US"/>
              <a:t>Third level</a:t>
            </a:r>
          </a:p>
          <a:p>
            <a:pPr lvl="3"/>
            <a:r>
              <a:rPr lang="en-US"/>
              <a:t>Fourth level</a:t>
            </a:r>
          </a:p>
        </p:txBody>
      </p:sp>
      <p:sp>
        <p:nvSpPr>
          <p:cNvPr id="7" name="Date Placeholder 6">
            <a:extLst>
              <a:ext uri="{FF2B5EF4-FFF2-40B4-BE49-F238E27FC236}">
                <a16:creationId xmlns:a16="http://schemas.microsoft.com/office/drawing/2014/main" id="{4C06D662-5D34-4A05-B72B-5ECDE9C68D25}"/>
              </a:ext>
            </a:extLst>
          </p:cNvPr>
          <p:cNvSpPr>
            <a:spLocks noGrp="1"/>
          </p:cNvSpPr>
          <p:nvPr>
            <p:ph type="dt" sz="half" idx="10"/>
          </p:nvPr>
        </p:nvSpPr>
        <p:spPr>
          <a:xfrm>
            <a:off x="407988" y="6356350"/>
            <a:ext cx="2743200" cy="365125"/>
          </a:xfrm>
          <a:prstGeom prst="rect">
            <a:avLst/>
          </a:prstGeom>
        </p:spPr>
        <p:txBody>
          <a:bodyPr/>
          <a:lstStyle/>
          <a:p>
            <a:fld id="{34CFB6CA-2777-614D-A647-CC59C89B6D86}" type="datetime1">
              <a:rPr lang="de-DE" smtClean="0"/>
              <a:t>14.06.2021</a:t>
            </a:fld>
            <a:endParaRPr lang="de-DE"/>
          </a:p>
        </p:txBody>
      </p:sp>
      <p:sp>
        <p:nvSpPr>
          <p:cNvPr id="8" name="Footer Placeholder 7">
            <a:extLst>
              <a:ext uri="{FF2B5EF4-FFF2-40B4-BE49-F238E27FC236}">
                <a16:creationId xmlns:a16="http://schemas.microsoft.com/office/drawing/2014/main" id="{352918F7-B36A-4295-8BB7-C92F06B2D211}"/>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9" name="Slide Number Placeholder 8">
            <a:extLst>
              <a:ext uri="{FF2B5EF4-FFF2-40B4-BE49-F238E27FC236}">
                <a16:creationId xmlns:a16="http://schemas.microsoft.com/office/drawing/2014/main" id="{D529A10A-E438-4881-BC99-18E2FF551DC2}"/>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cxnSp>
        <p:nvCxnSpPr>
          <p:cNvPr id="11" name="Straight Connector 10">
            <a:extLst>
              <a:ext uri="{FF2B5EF4-FFF2-40B4-BE49-F238E27FC236}">
                <a16:creationId xmlns:a16="http://schemas.microsoft.com/office/drawing/2014/main" id="{8411F2C2-5D21-4DA3-A79D-71F8B167A9E5}"/>
              </a:ext>
            </a:extLst>
          </p:cNvPr>
          <p:cNvCxnSpPr/>
          <p:nvPr userDrawn="1"/>
        </p:nvCxnSpPr>
        <p:spPr>
          <a:xfrm>
            <a:off x="479376" y="1689100"/>
            <a:ext cx="72008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onector reto 49">
            <a:extLst>
              <a:ext uri="{FF2B5EF4-FFF2-40B4-BE49-F238E27FC236}">
                <a16:creationId xmlns:a16="http://schemas.microsoft.com/office/drawing/2014/main" id="{C28973F7-6101-4FD2-B937-307B1D8F63AD}"/>
              </a:ext>
            </a:extLst>
          </p:cNvPr>
          <p:cNvCxnSpPr>
            <a:cxnSpLocks/>
          </p:cNvCxnSpPr>
          <p:nvPr userDrawn="1"/>
        </p:nvCxnSpPr>
        <p:spPr>
          <a:xfrm flipV="1">
            <a:off x="6096000" y="1825625"/>
            <a:ext cx="0" cy="4351338"/>
          </a:xfrm>
          <a:prstGeom prst="line">
            <a:avLst/>
          </a:prstGeom>
          <a:solidFill>
            <a:schemeClr val="tx1"/>
          </a:solidFill>
          <a:ln w="95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977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Zitat">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554973-E0F9-414F-AFE4-932BE19A78FA}"/>
              </a:ext>
            </a:extLst>
          </p:cNvPr>
          <p:cNvSpPr>
            <a:spLocks noGrp="1"/>
          </p:cNvSpPr>
          <p:nvPr>
            <p:ph type="dt" sz="half" idx="10"/>
          </p:nvPr>
        </p:nvSpPr>
        <p:spPr>
          <a:xfrm>
            <a:off x="407988" y="6356350"/>
            <a:ext cx="2743200" cy="365125"/>
          </a:xfrm>
          <a:prstGeom prst="rect">
            <a:avLst/>
          </a:prstGeom>
        </p:spPr>
        <p:txBody>
          <a:bodyPr/>
          <a:lstStyle/>
          <a:p>
            <a:fld id="{5F100095-C812-F74C-AA16-52848A8F767F}" type="datetime1">
              <a:rPr lang="de-DE" smtClean="0"/>
              <a:t>14.06.2021</a:t>
            </a:fld>
            <a:endParaRPr lang="de-DE"/>
          </a:p>
        </p:txBody>
      </p:sp>
      <p:sp>
        <p:nvSpPr>
          <p:cNvPr id="3" name="Footer Placeholder 2">
            <a:extLst>
              <a:ext uri="{FF2B5EF4-FFF2-40B4-BE49-F238E27FC236}">
                <a16:creationId xmlns:a16="http://schemas.microsoft.com/office/drawing/2014/main" id="{75082095-4E2E-4939-A7B4-4FDF6FED1807}"/>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4" name="Slide Number Placeholder 3">
            <a:extLst>
              <a:ext uri="{FF2B5EF4-FFF2-40B4-BE49-F238E27FC236}">
                <a16:creationId xmlns:a16="http://schemas.microsoft.com/office/drawing/2014/main" id="{FDCD11C7-91F6-4E53-973A-6C2C67D03F4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sp>
        <p:nvSpPr>
          <p:cNvPr id="5" name="Title 1">
            <a:extLst>
              <a:ext uri="{FF2B5EF4-FFF2-40B4-BE49-F238E27FC236}">
                <a16:creationId xmlns:a16="http://schemas.microsoft.com/office/drawing/2014/main" id="{93348067-A0F9-44FC-B21B-F917DF2EB3E8}"/>
              </a:ext>
            </a:extLst>
          </p:cNvPr>
          <p:cNvSpPr>
            <a:spLocks noGrp="1"/>
          </p:cNvSpPr>
          <p:nvPr>
            <p:ph type="title" hasCustomPrompt="1"/>
          </p:nvPr>
        </p:nvSpPr>
        <p:spPr>
          <a:xfrm>
            <a:off x="2531300" y="1587640"/>
            <a:ext cx="7129400" cy="3005937"/>
          </a:xfrm>
        </p:spPr>
        <p:txBody>
          <a:bodyPr anchor="ctr">
            <a:normAutofit/>
          </a:bodyPr>
          <a:lstStyle>
            <a:lvl1pPr algn="ctr">
              <a:lnSpc>
                <a:spcPct val="110000"/>
              </a:lnSpc>
              <a:defRPr sz="4000" i="1">
                <a:solidFill>
                  <a:srgbClr val="00B0F0"/>
                </a:solidFill>
                <a:latin typeface="Ubuntu Light" panose="020B0304030602030204" pitchFamily="34" charset="0"/>
              </a:defRPr>
            </a:lvl1pPr>
          </a:lstStyle>
          <a:p>
            <a:r>
              <a:rPr lang="en-US"/>
              <a:t>“Click to edit Master title style”</a:t>
            </a:r>
            <a:endParaRPr lang="de-DE"/>
          </a:p>
        </p:txBody>
      </p:sp>
      <p:sp>
        <p:nvSpPr>
          <p:cNvPr id="6" name="Text Placeholder 2">
            <a:extLst>
              <a:ext uri="{FF2B5EF4-FFF2-40B4-BE49-F238E27FC236}">
                <a16:creationId xmlns:a16="http://schemas.microsoft.com/office/drawing/2014/main" id="{0D3B0415-CD72-4570-8319-F9B0D85DD0D1}"/>
              </a:ext>
            </a:extLst>
          </p:cNvPr>
          <p:cNvSpPr>
            <a:spLocks noGrp="1"/>
          </p:cNvSpPr>
          <p:nvPr>
            <p:ph type="body" idx="1" hasCustomPrompt="1"/>
          </p:nvPr>
        </p:nvSpPr>
        <p:spPr>
          <a:xfrm>
            <a:off x="2531300" y="5373216"/>
            <a:ext cx="7129400" cy="420067"/>
          </a:xfrm>
        </p:spPr>
        <p:txBody>
          <a:bodyPr anchor="b">
            <a:normAutofit/>
          </a:bodyPr>
          <a:lstStyle>
            <a:lvl1pPr marL="0" indent="0" algn="ctr">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Max, </a:t>
            </a:r>
            <a:r>
              <a:rPr lang="en-US" err="1"/>
              <a:t>Mustermann</a:t>
            </a:r>
            <a:endParaRPr lang="en-US"/>
          </a:p>
        </p:txBody>
      </p:sp>
    </p:spTree>
    <p:extLst>
      <p:ext uri="{BB962C8B-B14F-4D97-AF65-F5344CB8AC3E}">
        <p14:creationId xmlns:p14="http://schemas.microsoft.com/office/powerpoint/2010/main" val="362662731"/>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nsprechpartner_Bild">
    <p:spTree>
      <p:nvGrpSpPr>
        <p:cNvPr id="1" name=""/>
        <p:cNvGrpSpPr/>
        <p:nvPr/>
      </p:nvGrpSpPr>
      <p:grpSpPr>
        <a:xfrm>
          <a:off x="0" y="0"/>
          <a:ext cx="0" cy="0"/>
          <a:chOff x="0" y="0"/>
          <a:chExt cx="0" cy="0"/>
        </a:xfrm>
      </p:grpSpPr>
      <p:sp>
        <p:nvSpPr>
          <p:cNvPr id="18" name="Freihandform 17">
            <a:extLst>
              <a:ext uri="{FF2B5EF4-FFF2-40B4-BE49-F238E27FC236}">
                <a16:creationId xmlns:a16="http://schemas.microsoft.com/office/drawing/2014/main" id="{026AECC8-A7EE-DE4D-9F3F-CA149C90B629}"/>
              </a:ext>
            </a:extLst>
          </p:cNvPr>
          <p:cNvSpPr/>
          <p:nvPr userDrawn="1"/>
        </p:nvSpPr>
        <p:spPr>
          <a:xfrm>
            <a:off x="-22565" y="-1155"/>
            <a:ext cx="4146794" cy="6888652"/>
          </a:xfrm>
          <a:custGeom>
            <a:avLst/>
            <a:gdLst>
              <a:gd name="connsiteX0" fmla="*/ 4225880 w 4562121"/>
              <a:gd name="connsiteY0" fmla="*/ 678409 h 8380671"/>
              <a:gd name="connsiteX1" fmla="*/ 4329118 w 4562121"/>
              <a:gd name="connsiteY1" fmla="*/ 5073428 h 8380671"/>
              <a:gd name="connsiteX2" fmla="*/ 3842421 w 4562121"/>
              <a:gd name="connsiteY2" fmla="*/ 7757635 h 8380671"/>
              <a:gd name="connsiteX3" fmla="*/ 479789 w 4562121"/>
              <a:gd name="connsiteY3" fmla="*/ 7742886 h 8380671"/>
              <a:gd name="connsiteX4" fmla="*/ 420796 w 4562121"/>
              <a:gd name="connsiteY4" fmla="*/ 752151 h 8380671"/>
              <a:gd name="connsiteX5" fmla="*/ 4225880 w 4562121"/>
              <a:gd name="connsiteY5" fmla="*/ 678409 h 8380671"/>
              <a:gd name="connsiteX0" fmla="*/ 4225880 w 4562121"/>
              <a:gd name="connsiteY0" fmla="*/ 295242 h 7997504"/>
              <a:gd name="connsiteX1" fmla="*/ 4329118 w 4562121"/>
              <a:gd name="connsiteY1" fmla="*/ 4690261 h 7997504"/>
              <a:gd name="connsiteX2" fmla="*/ 3842421 w 4562121"/>
              <a:gd name="connsiteY2" fmla="*/ 7374468 h 7997504"/>
              <a:gd name="connsiteX3" fmla="*/ 479789 w 4562121"/>
              <a:gd name="connsiteY3" fmla="*/ 7359719 h 7997504"/>
              <a:gd name="connsiteX4" fmla="*/ 420796 w 4562121"/>
              <a:gd name="connsiteY4" fmla="*/ 368984 h 7997504"/>
              <a:gd name="connsiteX5" fmla="*/ 4225880 w 4562121"/>
              <a:gd name="connsiteY5" fmla="*/ 295242 h 7997504"/>
              <a:gd name="connsiteX0" fmla="*/ 4284874 w 4604617"/>
              <a:gd name="connsiteY0" fmla="*/ 340543 h 7865825"/>
              <a:gd name="connsiteX1" fmla="*/ 4329118 w 4604617"/>
              <a:gd name="connsiteY1" fmla="*/ 4558582 h 7865825"/>
              <a:gd name="connsiteX2" fmla="*/ 3842421 w 4604617"/>
              <a:gd name="connsiteY2" fmla="*/ 7242789 h 7865825"/>
              <a:gd name="connsiteX3" fmla="*/ 479789 w 4604617"/>
              <a:gd name="connsiteY3" fmla="*/ 7228040 h 7865825"/>
              <a:gd name="connsiteX4" fmla="*/ 420796 w 4604617"/>
              <a:gd name="connsiteY4" fmla="*/ 237305 h 7865825"/>
              <a:gd name="connsiteX5" fmla="*/ 4284874 w 4604617"/>
              <a:gd name="connsiteY5" fmla="*/ 340543 h 7865825"/>
              <a:gd name="connsiteX0" fmla="*/ 4284874 w 4604617"/>
              <a:gd name="connsiteY0" fmla="*/ 103238 h 7628520"/>
              <a:gd name="connsiteX1" fmla="*/ 4329118 w 4604617"/>
              <a:gd name="connsiteY1" fmla="*/ 4321277 h 7628520"/>
              <a:gd name="connsiteX2" fmla="*/ 3842421 w 4604617"/>
              <a:gd name="connsiteY2" fmla="*/ 7005484 h 7628520"/>
              <a:gd name="connsiteX3" fmla="*/ 479789 w 4604617"/>
              <a:gd name="connsiteY3" fmla="*/ 6990735 h 7628520"/>
              <a:gd name="connsiteX4" fmla="*/ 420796 w 4604617"/>
              <a:gd name="connsiteY4" fmla="*/ 0 h 7628520"/>
              <a:gd name="connsiteX5" fmla="*/ 4284874 w 4604617"/>
              <a:gd name="connsiteY5" fmla="*/ 103238 h 7628520"/>
              <a:gd name="connsiteX0" fmla="*/ 4276779 w 4596522"/>
              <a:gd name="connsiteY0" fmla="*/ 44814 h 7570096"/>
              <a:gd name="connsiteX1" fmla="*/ 4321023 w 4596522"/>
              <a:gd name="connsiteY1" fmla="*/ 4262853 h 7570096"/>
              <a:gd name="connsiteX2" fmla="*/ 3834326 w 4596522"/>
              <a:gd name="connsiteY2" fmla="*/ 6947060 h 7570096"/>
              <a:gd name="connsiteX3" fmla="*/ 471694 w 4596522"/>
              <a:gd name="connsiteY3" fmla="*/ 6932311 h 7570096"/>
              <a:gd name="connsiteX4" fmla="*/ 427449 w 4596522"/>
              <a:gd name="connsiteY4" fmla="*/ 15318 h 7570096"/>
              <a:gd name="connsiteX5" fmla="*/ 4276779 w 4596522"/>
              <a:gd name="connsiteY5" fmla="*/ 44814 h 7570096"/>
              <a:gd name="connsiteX0" fmla="*/ 4262030 w 4585745"/>
              <a:gd name="connsiteY0" fmla="*/ 49241 h 7559774"/>
              <a:gd name="connsiteX1" fmla="*/ 4321023 w 4585745"/>
              <a:gd name="connsiteY1" fmla="*/ 4252531 h 7559774"/>
              <a:gd name="connsiteX2" fmla="*/ 3834326 w 4585745"/>
              <a:gd name="connsiteY2" fmla="*/ 6936738 h 7559774"/>
              <a:gd name="connsiteX3" fmla="*/ 471694 w 4585745"/>
              <a:gd name="connsiteY3" fmla="*/ 6921989 h 7559774"/>
              <a:gd name="connsiteX4" fmla="*/ 427449 w 4585745"/>
              <a:gd name="connsiteY4" fmla="*/ 4996 h 7559774"/>
              <a:gd name="connsiteX5" fmla="*/ 4262030 w 4585745"/>
              <a:gd name="connsiteY5" fmla="*/ 49241 h 7559774"/>
              <a:gd name="connsiteX0" fmla="*/ 4262030 w 4585745"/>
              <a:gd name="connsiteY0" fmla="*/ 44245 h 7554778"/>
              <a:gd name="connsiteX1" fmla="*/ 4321023 w 4585745"/>
              <a:gd name="connsiteY1" fmla="*/ 4247535 h 7554778"/>
              <a:gd name="connsiteX2" fmla="*/ 3834326 w 4585745"/>
              <a:gd name="connsiteY2" fmla="*/ 6931742 h 7554778"/>
              <a:gd name="connsiteX3" fmla="*/ 471694 w 4585745"/>
              <a:gd name="connsiteY3" fmla="*/ 6916993 h 7554778"/>
              <a:gd name="connsiteX4" fmla="*/ 427449 w 4585745"/>
              <a:gd name="connsiteY4" fmla="*/ 0 h 7554778"/>
              <a:gd name="connsiteX5" fmla="*/ 4262030 w 4585745"/>
              <a:gd name="connsiteY5" fmla="*/ 44245 h 7554778"/>
              <a:gd name="connsiteX0" fmla="*/ 4276778 w 4596521"/>
              <a:gd name="connsiteY0" fmla="*/ 14748 h 7554778"/>
              <a:gd name="connsiteX1" fmla="*/ 4321023 w 4596521"/>
              <a:gd name="connsiteY1" fmla="*/ 4247535 h 7554778"/>
              <a:gd name="connsiteX2" fmla="*/ 3834326 w 4596521"/>
              <a:gd name="connsiteY2" fmla="*/ 6931742 h 7554778"/>
              <a:gd name="connsiteX3" fmla="*/ 471694 w 4596521"/>
              <a:gd name="connsiteY3" fmla="*/ 6916993 h 7554778"/>
              <a:gd name="connsiteX4" fmla="*/ 427449 w 4596521"/>
              <a:gd name="connsiteY4" fmla="*/ 0 h 7554778"/>
              <a:gd name="connsiteX5" fmla="*/ 4276778 w 4596521"/>
              <a:gd name="connsiteY5" fmla="*/ 14748 h 7554778"/>
              <a:gd name="connsiteX0" fmla="*/ 4276778 w 4596521"/>
              <a:gd name="connsiteY0" fmla="*/ 14748 h 7554778"/>
              <a:gd name="connsiteX1" fmla="*/ 4321023 w 4596521"/>
              <a:gd name="connsiteY1" fmla="*/ 4247535 h 7554778"/>
              <a:gd name="connsiteX2" fmla="*/ 3834326 w 4596521"/>
              <a:gd name="connsiteY2" fmla="*/ 6931742 h 7554778"/>
              <a:gd name="connsiteX3" fmla="*/ 471694 w 4596521"/>
              <a:gd name="connsiteY3" fmla="*/ 6916993 h 7554778"/>
              <a:gd name="connsiteX4" fmla="*/ 427449 w 4596521"/>
              <a:gd name="connsiteY4" fmla="*/ 0 h 7554778"/>
              <a:gd name="connsiteX5" fmla="*/ 4276778 w 4596521"/>
              <a:gd name="connsiteY5" fmla="*/ 14748 h 7554778"/>
              <a:gd name="connsiteX0" fmla="*/ 4276778 w 4733378"/>
              <a:gd name="connsiteY0" fmla="*/ 14748 h 7554778"/>
              <a:gd name="connsiteX1" fmla="*/ 4321023 w 4733378"/>
              <a:gd name="connsiteY1" fmla="*/ 4247535 h 7554778"/>
              <a:gd name="connsiteX2" fmla="*/ 3834326 w 4733378"/>
              <a:gd name="connsiteY2" fmla="*/ 6931742 h 7554778"/>
              <a:gd name="connsiteX3" fmla="*/ 471694 w 4733378"/>
              <a:gd name="connsiteY3" fmla="*/ 6916993 h 7554778"/>
              <a:gd name="connsiteX4" fmla="*/ 427449 w 4733378"/>
              <a:gd name="connsiteY4" fmla="*/ 0 h 7554778"/>
              <a:gd name="connsiteX5" fmla="*/ 4276778 w 4733378"/>
              <a:gd name="connsiteY5" fmla="*/ 14748 h 7554778"/>
              <a:gd name="connsiteX0" fmla="*/ 4276778 w 4775826"/>
              <a:gd name="connsiteY0" fmla="*/ 14748 h 7554778"/>
              <a:gd name="connsiteX1" fmla="*/ 4321023 w 4775826"/>
              <a:gd name="connsiteY1" fmla="*/ 4247535 h 7554778"/>
              <a:gd name="connsiteX2" fmla="*/ 3834326 w 4775826"/>
              <a:gd name="connsiteY2" fmla="*/ 6931742 h 7554778"/>
              <a:gd name="connsiteX3" fmla="*/ 471694 w 4775826"/>
              <a:gd name="connsiteY3" fmla="*/ 6916993 h 7554778"/>
              <a:gd name="connsiteX4" fmla="*/ 427449 w 4775826"/>
              <a:gd name="connsiteY4" fmla="*/ 0 h 7554778"/>
              <a:gd name="connsiteX5" fmla="*/ 4276778 w 4775826"/>
              <a:gd name="connsiteY5" fmla="*/ 14748 h 7554778"/>
              <a:gd name="connsiteX0" fmla="*/ 4276778 w 4775826"/>
              <a:gd name="connsiteY0" fmla="*/ 14748 h 7554778"/>
              <a:gd name="connsiteX1" fmla="*/ 4321023 w 4775826"/>
              <a:gd name="connsiteY1" fmla="*/ 4247535 h 7554778"/>
              <a:gd name="connsiteX2" fmla="*/ 3834326 w 4775826"/>
              <a:gd name="connsiteY2" fmla="*/ 6931742 h 7554778"/>
              <a:gd name="connsiteX3" fmla="*/ 471694 w 4775826"/>
              <a:gd name="connsiteY3" fmla="*/ 6916993 h 7554778"/>
              <a:gd name="connsiteX4" fmla="*/ 427449 w 4775826"/>
              <a:gd name="connsiteY4" fmla="*/ 0 h 7554778"/>
              <a:gd name="connsiteX5" fmla="*/ 4276778 w 4775826"/>
              <a:gd name="connsiteY5" fmla="*/ 14748 h 7554778"/>
              <a:gd name="connsiteX0" fmla="*/ 4276778 w 4775826"/>
              <a:gd name="connsiteY0" fmla="*/ 14748 h 7554778"/>
              <a:gd name="connsiteX1" fmla="*/ 4321023 w 4775826"/>
              <a:gd name="connsiteY1" fmla="*/ 4247535 h 7554778"/>
              <a:gd name="connsiteX2" fmla="*/ 3834326 w 4775826"/>
              <a:gd name="connsiteY2" fmla="*/ 6931742 h 7554778"/>
              <a:gd name="connsiteX3" fmla="*/ 471694 w 4775826"/>
              <a:gd name="connsiteY3" fmla="*/ 6916993 h 7554778"/>
              <a:gd name="connsiteX4" fmla="*/ 427449 w 4775826"/>
              <a:gd name="connsiteY4" fmla="*/ 0 h 7554778"/>
              <a:gd name="connsiteX5" fmla="*/ 4276778 w 4775826"/>
              <a:gd name="connsiteY5" fmla="*/ 14748 h 7554778"/>
              <a:gd name="connsiteX0" fmla="*/ 4276778 w 4767737"/>
              <a:gd name="connsiteY0" fmla="*/ 14748 h 7554778"/>
              <a:gd name="connsiteX1" fmla="*/ 4321023 w 4767737"/>
              <a:gd name="connsiteY1" fmla="*/ 4247535 h 7554778"/>
              <a:gd name="connsiteX2" fmla="*/ 3834326 w 4767737"/>
              <a:gd name="connsiteY2" fmla="*/ 6931742 h 7554778"/>
              <a:gd name="connsiteX3" fmla="*/ 471694 w 4767737"/>
              <a:gd name="connsiteY3" fmla="*/ 6916993 h 7554778"/>
              <a:gd name="connsiteX4" fmla="*/ 427449 w 4767737"/>
              <a:gd name="connsiteY4" fmla="*/ 0 h 7554778"/>
              <a:gd name="connsiteX5" fmla="*/ 4276778 w 4767737"/>
              <a:gd name="connsiteY5" fmla="*/ 14748 h 7554778"/>
              <a:gd name="connsiteX0" fmla="*/ 4276778 w 4767737"/>
              <a:gd name="connsiteY0" fmla="*/ 14748 h 7534207"/>
              <a:gd name="connsiteX1" fmla="*/ 4321023 w 4767737"/>
              <a:gd name="connsiteY1" fmla="*/ 4247535 h 7534207"/>
              <a:gd name="connsiteX2" fmla="*/ 3819578 w 4767737"/>
              <a:gd name="connsiteY2" fmla="*/ 6872748 h 7534207"/>
              <a:gd name="connsiteX3" fmla="*/ 471694 w 4767737"/>
              <a:gd name="connsiteY3" fmla="*/ 6916993 h 7534207"/>
              <a:gd name="connsiteX4" fmla="*/ 427449 w 4767737"/>
              <a:gd name="connsiteY4" fmla="*/ 0 h 7534207"/>
              <a:gd name="connsiteX5" fmla="*/ 4276778 w 4767737"/>
              <a:gd name="connsiteY5" fmla="*/ 14748 h 7534207"/>
              <a:gd name="connsiteX0" fmla="*/ 4276778 w 4767737"/>
              <a:gd name="connsiteY0" fmla="*/ 14748 h 7428393"/>
              <a:gd name="connsiteX1" fmla="*/ 4321023 w 4767737"/>
              <a:gd name="connsiteY1" fmla="*/ 4247535 h 7428393"/>
              <a:gd name="connsiteX2" fmla="*/ 3819578 w 4767737"/>
              <a:gd name="connsiteY2" fmla="*/ 6872748 h 7428393"/>
              <a:gd name="connsiteX3" fmla="*/ 471694 w 4767737"/>
              <a:gd name="connsiteY3" fmla="*/ 6916993 h 7428393"/>
              <a:gd name="connsiteX4" fmla="*/ 427449 w 4767737"/>
              <a:gd name="connsiteY4" fmla="*/ 0 h 7428393"/>
              <a:gd name="connsiteX5" fmla="*/ 4276778 w 4767737"/>
              <a:gd name="connsiteY5" fmla="*/ 14748 h 7428393"/>
              <a:gd name="connsiteX0" fmla="*/ 4250962 w 4741921"/>
              <a:gd name="connsiteY0" fmla="*/ 14748 h 7406422"/>
              <a:gd name="connsiteX1" fmla="*/ 4295207 w 4741921"/>
              <a:gd name="connsiteY1" fmla="*/ 4247535 h 7406422"/>
              <a:gd name="connsiteX2" fmla="*/ 3793762 w 4741921"/>
              <a:gd name="connsiteY2" fmla="*/ 6872748 h 7406422"/>
              <a:gd name="connsiteX3" fmla="*/ 504871 w 4741921"/>
              <a:gd name="connsiteY3" fmla="*/ 6887497 h 7406422"/>
              <a:gd name="connsiteX4" fmla="*/ 401633 w 4741921"/>
              <a:gd name="connsiteY4" fmla="*/ 0 h 7406422"/>
              <a:gd name="connsiteX5" fmla="*/ 4250962 w 4741921"/>
              <a:gd name="connsiteY5" fmla="*/ 14748 h 7406422"/>
              <a:gd name="connsiteX0" fmla="*/ 4250962 w 4741921"/>
              <a:gd name="connsiteY0" fmla="*/ 14748 h 6888660"/>
              <a:gd name="connsiteX1" fmla="*/ 4295207 w 4741921"/>
              <a:gd name="connsiteY1" fmla="*/ 4247535 h 6888660"/>
              <a:gd name="connsiteX2" fmla="*/ 3793762 w 4741921"/>
              <a:gd name="connsiteY2" fmla="*/ 6872748 h 6888660"/>
              <a:gd name="connsiteX3" fmla="*/ 504871 w 4741921"/>
              <a:gd name="connsiteY3" fmla="*/ 6887497 h 6888660"/>
              <a:gd name="connsiteX4" fmla="*/ 401633 w 4741921"/>
              <a:gd name="connsiteY4" fmla="*/ 0 h 6888660"/>
              <a:gd name="connsiteX5" fmla="*/ 4250962 w 4741921"/>
              <a:gd name="connsiteY5" fmla="*/ 14748 h 6888660"/>
              <a:gd name="connsiteX0" fmla="*/ 4011771 w 4502730"/>
              <a:gd name="connsiteY0" fmla="*/ 14748 h 6888660"/>
              <a:gd name="connsiteX1" fmla="*/ 4056016 w 4502730"/>
              <a:gd name="connsiteY1" fmla="*/ 4247535 h 6888660"/>
              <a:gd name="connsiteX2" fmla="*/ 3554571 w 4502730"/>
              <a:gd name="connsiteY2" fmla="*/ 6872748 h 6888660"/>
              <a:gd name="connsiteX3" fmla="*/ 265680 w 4502730"/>
              <a:gd name="connsiteY3" fmla="*/ 6887497 h 6888660"/>
              <a:gd name="connsiteX4" fmla="*/ 162442 w 4502730"/>
              <a:gd name="connsiteY4" fmla="*/ 0 h 6888660"/>
              <a:gd name="connsiteX5" fmla="*/ 4011771 w 4502730"/>
              <a:gd name="connsiteY5" fmla="*/ 14748 h 6888660"/>
              <a:gd name="connsiteX0" fmla="*/ 3988425 w 4479384"/>
              <a:gd name="connsiteY0" fmla="*/ 14748 h 6888660"/>
              <a:gd name="connsiteX1" fmla="*/ 4032670 w 4479384"/>
              <a:gd name="connsiteY1" fmla="*/ 4247535 h 6888660"/>
              <a:gd name="connsiteX2" fmla="*/ 3531225 w 4479384"/>
              <a:gd name="connsiteY2" fmla="*/ 6872748 h 6888660"/>
              <a:gd name="connsiteX3" fmla="*/ 242334 w 4479384"/>
              <a:gd name="connsiteY3" fmla="*/ 6887497 h 6888660"/>
              <a:gd name="connsiteX4" fmla="*/ 227586 w 4479384"/>
              <a:gd name="connsiteY4" fmla="*/ 0 h 6888660"/>
              <a:gd name="connsiteX5" fmla="*/ 3988425 w 4479384"/>
              <a:gd name="connsiteY5" fmla="*/ 14748 h 6888660"/>
              <a:gd name="connsiteX0" fmla="*/ 4007969 w 4498928"/>
              <a:gd name="connsiteY0" fmla="*/ 14748 h 6888660"/>
              <a:gd name="connsiteX1" fmla="*/ 4052214 w 4498928"/>
              <a:gd name="connsiteY1" fmla="*/ 4247535 h 6888660"/>
              <a:gd name="connsiteX2" fmla="*/ 3550769 w 4498928"/>
              <a:gd name="connsiteY2" fmla="*/ 6872748 h 6888660"/>
              <a:gd name="connsiteX3" fmla="*/ 261878 w 4498928"/>
              <a:gd name="connsiteY3" fmla="*/ 6887497 h 6888660"/>
              <a:gd name="connsiteX4" fmla="*/ 247130 w 4498928"/>
              <a:gd name="connsiteY4" fmla="*/ 0 h 6888660"/>
              <a:gd name="connsiteX5" fmla="*/ 4007969 w 4498928"/>
              <a:gd name="connsiteY5" fmla="*/ 14748 h 6888660"/>
              <a:gd name="connsiteX0" fmla="*/ 3771301 w 4262260"/>
              <a:gd name="connsiteY0" fmla="*/ 14748 h 6888660"/>
              <a:gd name="connsiteX1" fmla="*/ 3815546 w 4262260"/>
              <a:gd name="connsiteY1" fmla="*/ 4247535 h 6888660"/>
              <a:gd name="connsiteX2" fmla="*/ 3314101 w 4262260"/>
              <a:gd name="connsiteY2" fmla="*/ 6872748 h 6888660"/>
              <a:gd name="connsiteX3" fmla="*/ 25210 w 4262260"/>
              <a:gd name="connsiteY3" fmla="*/ 6887497 h 6888660"/>
              <a:gd name="connsiteX4" fmla="*/ 10462 w 4262260"/>
              <a:gd name="connsiteY4" fmla="*/ 0 h 6888660"/>
              <a:gd name="connsiteX5" fmla="*/ 3771301 w 4262260"/>
              <a:gd name="connsiteY5" fmla="*/ 14748 h 6888660"/>
              <a:gd name="connsiteX0" fmla="*/ 3771301 w 4262260"/>
              <a:gd name="connsiteY0" fmla="*/ 14748 h 6887497"/>
              <a:gd name="connsiteX1" fmla="*/ 3815546 w 4262260"/>
              <a:gd name="connsiteY1" fmla="*/ 4247535 h 6887497"/>
              <a:gd name="connsiteX2" fmla="*/ 3314101 w 4262260"/>
              <a:gd name="connsiteY2" fmla="*/ 6872748 h 6887497"/>
              <a:gd name="connsiteX3" fmla="*/ 25210 w 4262260"/>
              <a:gd name="connsiteY3" fmla="*/ 6887497 h 6887497"/>
              <a:gd name="connsiteX4" fmla="*/ 10462 w 4262260"/>
              <a:gd name="connsiteY4" fmla="*/ 0 h 6887497"/>
              <a:gd name="connsiteX5" fmla="*/ 3771301 w 4262260"/>
              <a:gd name="connsiteY5" fmla="*/ 14748 h 6887497"/>
              <a:gd name="connsiteX0" fmla="*/ 3771301 w 4262260"/>
              <a:gd name="connsiteY0" fmla="*/ 14748 h 6887497"/>
              <a:gd name="connsiteX1" fmla="*/ 3815546 w 4262260"/>
              <a:gd name="connsiteY1" fmla="*/ 4247535 h 6887497"/>
              <a:gd name="connsiteX2" fmla="*/ 3314101 w 4262260"/>
              <a:gd name="connsiteY2" fmla="*/ 6872748 h 6887497"/>
              <a:gd name="connsiteX3" fmla="*/ 25210 w 4262260"/>
              <a:gd name="connsiteY3" fmla="*/ 6887497 h 6887497"/>
              <a:gd name="connsiteX4" fmla="*/ 10462 w 4262260"/>
              <a:gd name="connsiteY4" fmla="*/ 0 h 6887497"/>
              <a:gd name="connsiteX5" fmla="*/ 3771301 w 4262260"/>
              <a:gd name="connsiteY5" fmla="*/ 14748 h 6887497"/>
              <a:gd name="connsiteX0" fmla="*/ 3771301 w 4262260"/>
              <a:gd name="connsiteY0" fmla="*/ 14748 h 6887497"/>
              <a:gd name="connsiteX1" fmla="*/ 3815546 w 4262260"/>
              <a:gd name="connsiteY1" fmla="*/ 4247535 h 6887497"/>
              <a:gd name="connsiteX2" fmla="*/ 3314101 w 4262260"/>
              <a:gd name="connsiteY2" fmla="*/ 6872748 h 6887497"/>
              <a:gd name="connsiteX3" fmla="*/ 25210 w 4262260"/>
              <a:gd name="connsiteY3" fmla="*/ 6887497 h 6887497"/>
              <a:gd name="connsiteX4" fmla="*/ 10462 w 4262260"/>
              <a:gd name="connsiteY4" fmla="*/ 0 h 6887497"/>
              <a:gd name="connsiteX5" fmla="*/ 3771301 w 4262260"/>
              <a:gd name="connsiteY5" fmla="*/ 14748 h 6887497"/>
              <a:gd name="connsiteX0" fmla="*/ 3771301 w 4250437"/>
              <a:gd name="connsiteY0" fmla="*/ 14748 h 6887497"/>
              <a:gd name="connsiteX1" fmla="*/ 3815546 w 4250437"/>
              <a:gd name="connsiteY1" fmla="*/ 4247535 h 6887497"/>
              <a:gd name="connsiteX2" fmla="*/ 3314101 w 4250437"/>
              <a:gd name="connsiteY2" fmla="*/ 6872748 h 6887497"/>
              <a:gd name="connsiteX3" fmla="*/ 25210 w 4250437"/>
              <a:gd name="connsiteY3" fmla="*/ 6887497 h 6887497"/>
              <a:gd name="connsiteX4" fmla="*/ 10462 w 4250437"/>
              <a:gd name="connsiteY4" fmla="*/ 0 h 6887497"/>
              <a:gd name="connsiteX5" fmla="*/ 3771301 w 4250437"/>
              <a:gd name="connsiteY5" fmla="*/ 14748 h 6887497"/>
              <a:gd name="connsiteX0" fmla="*/ 3771301 w 4258278"/>
              <a:gd name="connsiteY0" fmla="*/ 14748 h 6887497"/>
              <a:gd name="connsiteX1" fmla="*/ 3815546 w 4258278"/>
              <a:gd name="connsiteY1" fmla="*/ 4247535 h 6887497"/>
              <a:gd name="connsiteX2" fmla="*/ 3314101 w 4258278"/>
              <a:gd name="connsiteY2" fmla="*/ 6872748 h 6887497"/>
              <a:gd name="connsiteX3" fmla="*/ 25210 w 4258278"/>
              <a:gd name="connsiteY3" fmla="*/ 6887497 h 6887497"/>
              <a:gd name="connsiteX4" fmla="*/ 10462 w 4258278"/>
              <a:gd name="connsiteY4" fmla="*/ 0 h 6887497"/>
              <a:gd name="connsiteX5" fmla="*/ 3771301 w 4258278"/>
              <a:gd name="connsiteY5" fmla="*/ 14748 h 6887497"/>
              <a:gd name="connsiteX0" fmla="*/ 3771301 w 4258278"/>
              <a:gd name="connsiteY0" fmla="*/ 14748 h 6887497"/>
              <a:gd name="connsiteX1" fmla="*/ 3815546 w 4258278"/>
              <a:gd name="connsiteY1" fmla="*/ 4247535 h 6887497"/>
              <a:gd name="connsiteX2" fmla="*/ 3314101 w 4258278"/>
              <a:gd name="connsiteY2" fmla="*/ 6872748 h 6887497"/>
              <a:gd name="connsiteX3" fmla="*/ 25210 w 4258278"/>
              <a:gd name="connsiteY3" fmla="*/ 6887497 h 6887497"/>
              <a:gd name="connsiteX4" fmla="*/ 10462 w 4258278"/>
              <a:gd name="connsiteY4" fmla="*/ 0 h 6887497"/>
              <a:gd name="connsiteX5" fmla="*/ 3771301 w 4258278"/>
              <a:gd name="connsiteY5" fmla="*/ 14748 h 6887497"/>
              <a:gd name="connsiteX0" fmla="*/ 3771301 w 4282792"/>
              <a:gd name="connsiteY0" fmla="*/ 14748 h 6887497"/>
              <a:gd name="connsiteX1" fmla="*/ 3815546 w 4282792"/>
              <a:gd name="connsiteY1" fmla="*/ 4247535 h 6887497"/>
              <a:gd name="connsiteX2" fmla="*/ 3314101 w 4282792"/>
              <a:gd name="connsiteY2" fmla="*/ 6872748 h 6887497"/>
              <a:gd name="connsiteX3" fmla="*/ 25210 w 4282792"/>
              <a:gd name="connsiteY3" fmla="*/ 6887497 h 6887497"/>
              <a:gd name="connsiteX4" fmla="*/ 10462 w 4282792"/>
              <a:gd name="connsiteY4" fmla="*/ 0 h 6887497"/>
              <a:gd name="connsiteX5" fmla="*/ 3771301 w 4282792"/>
              <a:gd name="connsiteY5" fmla="*/ 14748 h 6887497"/>
              <a:gd name="connsiteX0" fmla="*/ 3771301 w 4036251"/>
              <a:gd name="connsiteY0" fmla="*/ 14748 h 6887497"/>
              <a:gd name="connsiteX1" fmla="*/ 3314101 w 4036251"/>
              <a:gd name="connsiteY1" fmla="*/ 6872748 h 6887497"/>
              <a:gd name="connsiteX2" fmla="*/ 25210 w 4036251"/>
              <a:gd name="connsiteY2" fmla="*/ 6887497 h 6887497"/>
              <a:gd name="connsiteX3" fmla="*/ 10462 w 4036251"/>
              <a:gd name="connsiteY3" fmla="*/ 0 h 6887497"/>
              <a:gd name="connsiteX4" fmla="*/ 3771301 w 4036251"/>
              <a:gd name="connsiteY4" fmla="*/ 14748 h 6887497"/>
              <a:gd name="connsiteX0" fmla="*/ 3771301 w 4226331"/>
              <a:gd name="connsiteY0" fmla="*/ 14748 h 6887497"/>
              <a:gd name="connsiteX1" fmla="*/ 3314101 w 4226331"/>
              <a:gd name="connsiteY1" fmla="*/ 6872748 h 6887497"/>
              <a:gd name="connsiteX2" fmla="*/ 25210 w 4226331"/>
              <a:gd name="connsiteY2" fmla="*/ 6887497 h 6887497"/>
              <a:gd name="connsiteX3" fmla="*/ 10462 w 4226331"/>
              <a:gd name="connsiteY3" fmla="*/ 0 h 6887497"/>
              <a:gd name="connsiteX4" fmla="*/ 3771301 w 4226331"/>
              <a:gd name="connsiteY4" fmla="*/ 14748 h 6887497"/>
              <a:gd name="connsiteX0" fmla="*/ 3771301 w 4027096"/>
              <a:gd name="connsiteY0" fmla="*/ 14748 h 6887497"/>
              <a:gd name="connsiteX1" fmla="*/ 3314101 w 4027096"/>
              <a:gd name="connsiteY1" fmla="*/ 6872748 h 6887497"/>
              <a:gd name="connsiteX2" fmla="*/ 25210 w 4027096"/>
              <a:gd name="connsiteY2" fmla="*/ 6887497 h 6887497"/>
              <a:gd name="connsiteX3" fmla="*/ 10462 w 4027096"/>
              <a:gd name="connsiteY3" fmla="*/ 0 h 6887497"/>
              <a:gd name="connsiteX4" fmla="*/ 3771301 w 4027096"/>
              <a:gd name="connsiteY4" fmla="*/ 14748 h 6887497"/>
              <a:gd name="connsiteX0" fmla="*/ 3771301 w 4050567"/>
              <a:gd name="connsiteY0" fmla="*/ 14748 h 6887497"/>
              <a:gd name="connsiteX1" fmla="*/ 3314101 w 4050567"/>
              <a:gd name="connsiteY1" fmla="*/ 6872748 h 6887497"/>
              <a:gd name="connsiteX2" fmla="*/ 25210 w 4050567"/>
              <a:gd name="connsiteY2" fmla="*/ 6887497 h 6887497"/>
              <a:gd name="connsiteX3" fmla="*/ 10462 w 4050567"/>
              <a:gd name="connsiteY3" fmla="*/ 0 h 6887497"/>
              <a:gd name="connsiteX4" fmla="*/ 3771301 w 4050567"/>
              <a:gd name="connsiteY4" fmla="*/ 14748 h 6887497"/>
              <a:gd name="connsiteX0" fmla="*/ 3771301 w 4174349"/>
              <a:gd name="connsiteY0" fmla="*/ 14748 h 6887497"/>
              <a:gd name="connsiteX1" fmla="*/ 3314101 w 4174349"/>
              <a:gd name="connsiteY1" fmla="*/ 6872748 h 6887497"/>
              <a:gd name="connsiteX2" fmla="*/ 25210 w 4174349"/>
              <a:gd name="connsiteY2" fmla="*/ 6887497 h 6887497"/>
              <a:gd name="connsiteX3" fmla="*/ 10462 w 4174349"/>
              <a:gd name="connsiteY3" fmla="*/ 0 h 6887497"/>
              <a:gd name="connsiteX4" fmla="*/ 3771301 w 4174349"/>
              <a:gd name="connsiteY4" fmla="*/ 14748 h 6887497"/>
              <a:gd name="connsiteX0" fmla="*/ 3755398 w 4160560"/>
              <a:gd name="connsiteY0" fmla="*/ 6796 h 6887497"/>
              <a:gd name="connsiteX1" fmla="*/ 3314101 w 4160560"/>
              <a:gd name="connsiteY1" fmla="*/ 6872748 h 6887497"/>
              <a:gd name="connsiteX2" fmla="*/ 25210 w 4160560"/>
              <a:gd name="connsiteY2" fmla="*/ 6887497 h 6887497"/>
              <a:gd name="connsiteX3" fmla="*/ 10462 w 4160560"/>
              <a:gd name="connsiteY3" fmla="*/ 0 h 6887497"/>
              <a:gd name="connsiteX4" fmla="*/ 3755398 w 4160560"/>
              <a:gd name="connsiteY4" fmla="*/ 6796 h 6887497"/>
              <a:gd name="connsiteX0" fmla="*/ 3755398 w 4160560"/>
              <a:gd name="connsiteY0" fmla="*/ 6796 h 6887497"/>
              <a:gd name="connsiteX1" fmla="*/ 3314101 w 4160560"/>
              <a:gd name="connsiteY1" fmla="*/ 6872748 h 6887497"/>
              <a:gd name="connsiteX2" fmla="*/ 25210 w 4160560"/>
              <a:gd name="connsiteY2" fmla="*/ 6887497 h 6887497"/>
              <a:gd name="connsiteX3" fmla="*/ 10462 w 4160560"/>
              <a:gd name="connsiteY3" fmla="*/ 0 h 6887497"/>
              <a:gd name="connsiteX4" fmla="*/ 3755398 w 4160560"/>
              <a:gd name="connsiteY4" fmla="*/ 6796 h 6887497"/>
              <a:gd name="connsiteX0" fmla="*/ 3755398 w 4160560"/>
              <a:gd name="connsiteY0" fmla="*/ 6796 h 6887497"/>
              <a:gd name="connsiteX1" fmla="*/ 3314101 w 4160560"/>
              <a:gd name="connsiteY1" fmla="*/ 6872748 h 6887497"/>
              <a:gd name="connsiteX2" fmla="*/ 25210 w 4160560"/>
              <a:gd name="connsiteY2" fmla="*/ 6887497 h 6887497"/>
              <a:gd name="connsiteX3" fmla="*/ 10462 w 4160560"/>
              <a:gd name="connsiteY3" fmla="*/ 0 h 6887497"/>
              <a:gd name="connsiteX4" fmla="*/ 3755398 w 4160560"/>
              <a:gd name="connsiteY4" fmla="*/ 6796 h 6887497"/>
              <a:gd name="connsiteX0" fmla="*/ 3739495 w 4146794"/>
              <a:gd name="connsiteY0" fmla="*/ 0 h 6888652"/>
              <a:gd name="connsiteX1" fmla="*/ 3314101 w 4146794"/>
              <a:gd name="connsiteY1" fmla="*/ 6873903 h 6888652"/>
              <a:gd name="connsiteX2" fmla="*/ 25210 w 4146794"/>
              <a:gd name="connsiteY2" fmla="*/ 6888652 h 6888652"/>
              <a:gd name="connsiteX3" fmla="*/ 10462 w 4146794"/>
              <a:gd name="connsiteY3" fmla="*/ 1155 h 6888652"/>
              <a:gd name="connsiteX4" fmla="*/ 3739495 w 4146794"/>
              <a:gd name="connsiteY4" fmla="*/ 0 h 6888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6794" h="6888652">
                <a:moveTo>
                  <a:pt x="3739495" y="0"/>
                </a:moveTo>
                <a:cubicBezTo>
                  <a:pt x="5027520" y="3047999"/>
                  <a:pt x="2802825" y="5079516"/>
                  <a:pt x="3314101" y="6873903"/>
                </a:cubicBezTo>
                <a:lnTo>
                  <a:pt x="25210" y="6888652"/>
                </a:lnTo>
                <a:cubicBezTo>
                  <a:pt x="630" y="3671045"/>
                  <a:pt x="-9204" y="3240884"/>
                  <a:pt x="10462" y="1155"/>
                </a:cubicBezTo>
                <a:cubicBezTo>
                  <a:pt x="3679135" y="3762"/>
                  <a:pt x="42119" y="2457"/>
                  <a:pt x="3739495" y="0"/>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D06D2412-65D3-4A4C-962E-F5DC7D7F68F5}"/>
              </a:ext>
            </a:extLst>
          </p:cNvPr>
          <p:cNvSpPr>
            <a:spLocks noGrp="1"/>
          </p:cNvSpPr>
          <p:nvPr>
            <p:ph type="title" hasCustomPrompt="1"/>
          </p:nvPr>
        </p:nvSpPr>
        <p:spPr>
          <a:xfrm>
            <a:off x="407988" y="365125"/>
            <a:ext cx="3455764" cy="1325563"/>
          </a:xfrm>
        </p:spPr>
        <p:txBody>
          <a:bodyPr>
            <a:normAutofit/>
          </a:bodyPr>
          <a:lstStyle>
            <a:lvl1pPr>
              <a:defRPr sz="2600">
                <a:solidFill>
                  <a:schemeClr val="bg1"/>
                </a:solidFill>
              </a:defRPr>
            </a:lvl1pPr>
          </a:lstStyle>
          <a:p>
            <a:r>
              <a:rPr lang="en-US" err="1"/>
              <a:t>Ihre</a:t>
            </a:r>
            <a:r>
              <a:rPr lang="en-US"/>
              <a:t> </a:t>
            </a:r>
            <a:r>
              <a:rPr lang="en-US" err="1"/>
              <a:t>Ansprechpartner</a:t>
            </a:r>
            <a:endParaRPr lang="de-DE"/>
          </a:p>
        </p:txBody>
      </p:sp>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lvl1pPr>
              <a:defRPr>
                <a:solidFill>
                  <a:schemeClr val="bg1">
                    <a:lumMod val="75000"/>
                  </a:schemeClr>
                </a:solidFill>
              </a:defRPr>
            </a:lvl1pPr>
          </a:lstStyle>
          <a:p>
            <a:fld id="{C7855D99-D49A-9745-9DA4-6DD8FA167673}"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cxnSp>
        <p:nvCxnSpPr>
          <p:cNvPr id="11" name="Straight Connector 10">
            <a:extLst>
              <a:ext uri="{FF2B5EF4-FFF2-40B4-BE49-F238E27FC236}">
                <a16:creationId xmlns:a16="http://schemas.microsoft.com/office/drawing/2014/main" id="{925D7548-D6D8-4194-B516-507B67D68047}"/>
              </a:ext>
            </a:extLst>
          </p:cNvPr>
          <p:cNvCxnSpPr/>
          <p:nvPr userDrawn="1"/>
        </p:nvCxnSpPr>
        <p:spPr>
          <a:xfrm>
            <a:off x="479376" y="1689100"/>
            <a:ext cx="720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9C1A235F-2A31-4E74-A266-3DCFA8D44984}"/>
              </a:ext>
            </a:extLst>
          </p:cNvPr>
          <p:cNvSpPr txBox="1">
            <a:spLocks/>
          </p:cNvSpPr>
          <p:nvPr userDrawn="1"/>
        </p:nvSpPr>
        <p:spPr>
          <a:xfrm>
            <a:off x="4943872" y="2233331"/>
            <a:ext cx="1380725" cy="1007131"/>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6000" b="1">
              <a:solidFill>
                <a:schemeClr val="accent3"/>
              </a:solidFill>
            </a:endParaRPr>
          </a:p>
        </p:txBody>
      </p:sp>
      <p:sp>
        <p:nvSpPr>
          <p:cNvPr id="10" name="Picture Placeholder 9">
            <a:extLst>
              <a:ext uri="{FF2B5EF4-FFF2-40B4-BE49-F238E27FC236}">
                <a16:creationId xmlns:a16="http://schemas.microsoft.com/office/drawing/2014/main" id="{3DD6DEB8-DDE2-4164-9B12-53E3D1A65279}"/>
              </a:ext>
            </a:extLst>
          </p:cNvPr>
          <p:cNvSpPr>
            <a:spLocks noGrp="1"/>
          </p:cNvSpPr>
          <p:nvPr userDrawn="1">
            <p:ph type="pic" sz="quarter" idx="13"/>
          </p:nvPr>
        </p:nvSpPr>
        <p:spPr>
          <a:xfrm>
            <a:off x="5460501" y="1030176"/>
            <a:ext cx="2160587" cy="2160587"/>
          </a:xfrm>
          <a:prstGeom prst="flowChartConnector">
            <a:avLst/>
          </a:prstGeom>
          <a:pattFill prst="pct10">
            <a:fgClr>
              <a:schemeClr val="accent1"/>
            </a:fgClr>
            <a:bgClr>
              <a:schemeClr val="bg1"/>
            </a:bgClr>
          </a:pattFill>
        </p:spPr>
        <p:txBody>
          <a:bodyPr/>
          <a:lstStyle/>
          <a:p>
            <a:endParaRPr lang="de-DE"/>
          </a:p>
        </p:txBody>
      </p:sp>
      <p:sp>
        <p:nvSpPr>
          <p:cNvPr id="63" name="Text Placeholder 62">
            <a:extLst>
              <a:ext uri="{FF2B5EF4-FFF2-40B4-BE49-F238E27FC236}">
                <a16:creationId xmlns:a16="http://schemas.microsoft.com/office/drawing/2014/main" id="{CDE6D9B2-B89F-4E89-8310-3BB75E4C09C8}"/>
              </a:ext>
            </a:extLst>
          </p:cNvPr>
          <p:cNvSpPr>
            <a:spLocks noGrp="1"/>
          </p:cNvSpPr>
          <p:nvPr>
            <p:ph type="body" sz="quarter" idx="15" hasCustomPrompt="1"/>
          </p:nvPr>
        </p:nvSpPr>
        <p:spPr>
          <a:xfrm>
            <a:off x="8015286" y="1246374"/>
            <a:ext cx="2605087" cy="306388"/>
          </a:xfrm>
        </p:spPr>
        <p:txBody>
          <a:bodyPr anchor="b">
            <a:normAutofit/>
          </a:bodyPr>
          <a:lstStyle>
            <a:lvl1pPr>
              <a:defRPr sz="1300" b="1">
                <a:solidFill>
                  <a:schemeClr val="accent2"/>
                </a:solidFill>
              </a:defRPr>
            </a:lvl1pPr>
          </a:lstStyle>
          <a:p>
            <a:pPr lvl="0"/>
            <a:r>
              <a:rPr lang="en-US"/>
              <a:t>Name, Last Name</a:t>
            </a:r>
          </a:p>
        </p:txBody>
      </p:sp>
      <p:sp>
        <p:nvSpPr>
          <p:cNvPr id="64" name="Text Placeholder 62">
            <a:extLst>
              <a:ext uri="{FF2B5EF4-FFF2-40B4-BE49-F238E27FC236}">
                <a16:creationId xmlns:a16="http://schemas.microsoft.com/office/drawing/2014/main" id="{C3E177E1-576A-47AB-881F-FB48A641F5F4}"/>
              </a:ext>
            </a:extLst>
          </p:cNvPr>
          <p:cNvSpPr>
            <a:spLocks noGrp="1"/>
          </p:cNvSpPr>
          <p:nvPr>
            <p:ph type="body" sz="quarter" idx="16" hasCustomPrompt="1"/>
          </p:nvPr>
        </p:nvSpPr>
        <p:spPr>
          <a:xfrm>
            <a:off x="8022353" y="1588058"/>
            <a:ext cx="2605087" cy="306388"/>
          </a:xfrm>
        </p:spPr>
        <p:txBody>
          <a:bodyPr anchor="t">
            <a:normAutofit/>
          </a:bodyPr>
          <a:lstStyle>
            <a:lvl1pPr>
              <a:defRPr sz="1100" b="0">
                <a:solidFill>
                  <a:schemeClr val="accent2"/>
                </a:solidFill>
              </a:defRPr>
            </a:lvl1pPr>
          </a:lstStyle>
          <a:p>
            <a:pPr lvl="0"/>
            <a:r>
              <a:rPr lang="en-US"/>
              <a:t>Title / Rolle</a:t>
            </a:r>
          </a:p>
        </p:txBody>
      </p:sp>
      <p:sp>
        <p:nvSpPr>
          <p:cNvPr id="67" name="Text Placeholder 66">
            <a:extLst>
              <a:ext uri="{FF2B5EF4-FFF2-40B4-BE49-F238E27FC236}">
                <a16:creationId xmlns:a16="http://schemas.microsoft.com/office/drawing/2014/main" id="{FAA8A7D2-9220-48AF-BD45-FE499547857B}"/>
              </a:ext>
            </a:extLst>
          </p:cNvPr>
          <p:cNvSpPr>
            <a:spLocks noGrp="1"/>
          </p:cNvSpPr>
          <p:nvPr>
            <p:ph type="body" sz="quarter" idx="17" hasCustomPrompt="1"/>
          </p:nvPr>
        </p:nvSpPr>
        <p:spPr>
          <a:xfrm>
            <a:off x="8021563" y="1960106"/>
            <a:ext cx="2605087" cy="1007690"/>
          </a:xfrm>
        </p:spPr>
        <p:txBody>
          <a:bodyPr>
            <a:normAutofit/>
          </a:bodyPr>
          <a:lstStyle>
            <a:lvl1pPr marL="0" indent="0">
              <a:lnSpc>
                <a:spcPts val="1000"/>
              </a:lnSpc>
              <a:buNone/>
              <a:defRPr sz="900"/>
            </a:lvl1pPr>
          </a:lstStyle>
          <a:p>
            <a:pPr marL="0" indent="0">
              <a:lnSpc>
                <a:spcPts val="1000"/>
              </a:lnSpc>
              <a:buNone/>
            </a:pPr>
            <a:r>
              <a:rPr lang="en-US" sz="900">
                <a:cs typeface="Arial"/>
              </a:rPr>
              <a:t>Capgemini Office (Optional)</a:t>
            </a:r>
          </a:p>
          <a:p>
            <a:pPr marL="0" indent="0">
              <a:lnSpc>
                <a:spcPts val="1000"/>
              </a:lnSpc>
              <a:buNone/>
            </a:pPr>
            <a:r>
              <a:rPr lang="en-US" sz="900">
                <a:cs typeface="Arial"/>
              </a:rPr>
              <a:t>Address Line 1</a:t>
            </a:r>
          </a:p>
          <a:p>
            <a:pPr marL="0" indent="0">
              <a:lnSpc>
                <a:spcPts val="1000"/>
              </a:lnSpc>
              <a:buNone/>
            </a:pPr>
            <a:r>
              <a:rPr lang="en-US" sz="900">
                <a:cs typeface="Arial"/>
              </a:rPr>
              <a:t>Address Line 2 </a:t>
            </a:r>
          </a:p>
          <a:p>
            <a:pPr marL="0" indent="0">
              <a:lnSpc>
                <a:spcPts val="1000"/>
              </a:lnSpc>
              <a:buNone/>
            </a:pPr>
            <a:r>
              <a:rPr lang="en-US" sz="900">
                <a:cs typeface="Arial"/>
              </a:rPr>
              <a:t>Address Line 3</a:t>
            </a:r>
          </a:p>
        </p:txBody>
      </p:sp>
      <p:sp>
        <p:nvSpPr>
          <p:cNvPr id="68" name="Picture Placeholder 9">
            <a:extLst>
              <a:ext uri="{FF2B5EF4-FFF2-40B4-BE49-F238E27FC236}">
                <a16:creationId xmlns:a16="http://schemas.microsoft.com/office/drawing/2014/main" id="{88201DF5-F8FF-4597-BEB5-4B8959A00BF9}"/>
              </a:ext>
            </a:extLst>
          </p:cNvPr>
          <p:cNvSpPr>
            <a:spLocks noGrp="1"/>
          </p:cNvSpPr>
          <p:nvPr>
            <p:ph type="pic" sz="quarter" idx="18"/>
          </p:nvPr>
        </p:nvSpPr>
        <p:spPr>
          <a:xfrm>
            <a:off x="5460501" y="3716685"/>
            <a:ext cx="2160587" cy="2160587"/>
          </a:xfrm>
          <a:prstGeom prst="flowChartConnector">
            <a:avLst/>
          </a:prstGeom>
          <a:pattFill prst="pct10">
            <a:fgClr>
              <a:schemeClr val="accent1"/>
            </a:fgClr>
            <a:bgClr>
              <a:schemeClr val="bg1"/>
            </a:bgClr>
          </a:pattFill>
        </p:spPr>
        <p:txBody>
          <a:bodyPr/>
          <a:lstStyle/>
          <a:p>
            <a:endParaRPr lang="de-DE"/>
          </a:p>
        </p:txBody>
      </p:sp>
      <p:sp>
        <p:nvSpPr>
          <p:cNvPr id="69" name="Text Placeholder 62">
            <a:extLst>
              <a:ext uri="{FF2B5EF4-FFF2-40B4-BE49-F238E27FC236}">
                <a16:creationId xmlns:a16="http://schemas.microsoft.com/office/drawing/2014/main" id="{2974B8FB-E036-4E6C-AF4C-50546863CE47}"/>
              </a:ext>
            </a:extLst>
          </p:cNvPr>
          <p:cNvSpPr>
            <a:spLocks noGrp="1"/>
          </p:cNvSpPr>
          <p:nvPr>
            <p:ph type="body" sz="quarter" idx="19" hasCustomPrompt="1"/>
          </p:nvPr>
        </p:nvSpPr>
        <p:spPr>
          <a:xfrm>
            <a:off x="8015286" y="3932883"/>
            <a:ext cx="2605087" cy="306388"/>
          </a:xfrm>
        </p:spPr>
        <p:txBody>
          <a:bodyPr anchor="b">
            <a:normAutofit/>
          </a:bodyPr>
          <a:lstStyle>
            <a:lvl1pPr>
              <a:defRPr sz="1300" b="1">
                <a:solidFill>
                  <a:schemeClr val="accent2"/>
                </a:solidFill>
              </a:defRPr>
            </a:lvl1pPr>
          </a:lstStyle>
          <a:p>
            <a:pPr lvl="0"/>
            <a:r>
              <a:rPr lang="en-US"/>
              <a:t>Name, Last Name</a:t>
            </a:r>
          </a:p>
        </p:txBody>
      </p:sp>
      <p:sp>
        <p:nvSpPr>
          <p:cNvPr id="70" name="Text Placeholder 62">
            <a:extLst>
              <a:ext uri="{FF2B5EF4-FFF2-40B4-BE49-F238E27FC236}">
                <a16:creationId xmlns:a16="http://schemas.microsoft.com/office/drawing/2014/main" id="{E1C45832-5573-43B0-AF6C-272DB681FBA9}"/>
              </a:ext>
            </a:extLst>
          </p:cNvPr>
          <p:cNvSpPr>
            <a:spLocks noGrp="1"/>
          </p:cNvSpPr>
          <p:nvPr>
            <p:ph type="body" sz="quarter" idx="20" hasCustomPrompt="1"/>
          </p:nvPr>
        </p:nvSpPr>
        <p:spPr>
          <a:xfrm>
            <a:off x="8022353" y="4257705"/>
            <a:ext cx="2605087" cy="306388"/>
          </a:xfrm>
        </p:spPr>
        <p:txBody>
          <a:bodyPr anchor="t">
            <a:normAutofit/>
          </a:bodyPr>
          <a:lstStyle>
            <a:lvl1pPr>
              <a:defRPr sz="1100" b="0">
                <a:solidFill>
                  <a:schemeClr val="accent2"/>
                </a:solidFill>
              </a:defRPr>
            </a:lvl1pPr>
          </a:lstStyle>
          <a:p>
            <a:pPr lvl="0"/>
            <a:r>
              <a:rPr lang="en-US"/>
              <a:t>Title / Rolle</a:t>
            </a:r>
          </a:p>
        </p:txBody>
      </p:sp>
      <p:sp>
        <p:nvSpPr>
          <p:cNvPr id="71" name="Text Placeholder 66">
            <a:extLst>
              <a:ext uri="{FF2B5EF4-FFF2-40B4-BE49-F238E27FC236}">
                <a16:creationId xmlns:a16="http://schemas.microsoft.com/office/drawing/2014/main" id="{8FD5F810-D1BC-49E5-839A-ADF1E7D75C47}"/>
              </a:ext>
            </a:extLst>
          </p:cNvPr>
          <p:cNvSpPr>
            <a:spLocks noGrp="1"/>
          </p:cNvSpPr>
          <p:nvPr>
            <p:ph type="body" sz="quarter" idx="21" hasCustomPrompt="1"/>
          </p:nvPr>
        </p:nvSpPr>
        <p:spPr>
          <a:xfrm>
            <a:off x="8021563" y="4646615"/>
            <a:ext cx="2605087" cy="1007690"/>
          </a:xfrm>
        </p:spPr>
        <p:txBody>
          <a:bodyPr>
            <a:normAutofit/>
          </a:bodyPr>
          <a:lstStyle>
            <a:lvl1pPr marL="0" indent="0">
              <a:lnSpc>
                <a:spcPts val="1000"/>
              </a:lnSpc>
              <a:buNone/>
              <a:defRPr sz="900"/>
            </a:lvl1pPr>
          </a:lstStyle>
          <a:p>
            <a:pPr marL="0" indent="0">
              <a:lnSpc>
                <a:spcPts val="1000"/>
              </a:lnSpc>
              <a:buNone/>
            </a:pPr>
            <a:r>
              <a:rPr lang="en-US" sz="900">
                <a:cs typeface="Arial"/>
              </a:rPr>
              <a:t>Capgemini Office (Optional)</a:t>
            </a:r>
          </a:p>
          <a:p>
            <a:pPr marL="0" indent="0">
              <a:lnSpc>
                <a:spcPts val="1000"/>
              </a:lnSpc>
              <a:buNone/>
            </a:pPr>
            <a:r>
              <a:rPr lang="en-US" sz="900">
                <a:cs typeface="Arial"/>
              </a:rPr>
              <a:t>Address Line 1</a:t>
            </a:r>
          </a:p>
          <a:p>
            <a:pPr marL="0" indent="0">
              <a:lnSpc>
                <a:spcPts val="1000"/>
              </a:lnSpc>
              <a:buNone/>
            </a:pPr>
            <a:r>
              <a:rPr lang="en-US" sz="900">
                <a:cs typeface="Arial"/>
              </a:rPr>
              <a:t>Address Line 2 </a:t>
            </a:r>
          </a:p>
          <a:p>
            <a:pPr marL="0" indent="0">
              <a:lnSpc>
                <a:spcPts val="1000"/>
              </a:lnSpc>
              <a:buNone/>
            </a:pPr>
            <a:r>
              <a:rPr lang="en-US" sz="900">
                <a:cs typeface="Arial"/>
              </a:rPr>
              <a:t>Address Line 3</a:t>
            </a:r>
          </a:p>
        </p:txBody>
      </p:sp>
    </p:spTree>
    <p:extLst>
      <p:ext uri="{BB962C8B-B14F-4D97-AF65-F5344CB8AC3E}">
        <p14:creationId xmlns:p14="http://schemas.microsoft.com/office/powerpoint/2010/main" val="20525066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nsprechpartner">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BFAEBA75-9CAF-434C-929D-F0FF6C3DBFAB}"/>
              </a:ext>
            </a:extLst>
          </p:cNvPr>
          <p:cNvSpPr/>
          <p:nvPr userDrawn="1"/>
        </p:nvSpPr>
        <p:spPr>
          <a:xfrm>
            <a:off x="-22565" y="-1155"/>
            <a:ext cx="4146794" cy="6888652"/>
          </a:xfrm>
          <a:custGeom>
            <a:avLst/>
            <a:gdLst>
              <a:gd name="connsiteX0" fmla="*/ 4225880 w 4562121"/>
              <a:gd name="connsiteY0" fmla="*/ 678409 h 8380671"/>
              <a:gd name="connsiteX1" fmla="*/ 4329118 w 4562121"/>
              <a:gd name="connsiteY1" fmla="*/ 5073428 h 8380671"/>
              <a:gd name="connsiteX2" fmla="*/ 3842421 w 4562121"/>
              <a:gd name="connsiteY2" fmla="*/ 7757635 h 8380671"/>
              <a:gd name="connsiteX3" fmla="*/ 479789 w 4562121"/>
              <a:gd name="connsiteY3" fmla="*/ 7742886 h 8380671"/>
              <a:gd name="connsiteX4" fmla="*/ 420796 w 4562121"/>
              <a:gd name="connsiteY4" fmla="*/ 752151 h 8380671"/>
              <a:gd name="connsiteX5" fmla="*/ 4225880 w 4562121"/>
              <a:gd name="connsiteY5" fmla="*/ 678409 h 8380671"/>
              <a:gd name="connsiteX0" fmla="*/ 4225880 w 4562121"/>
              <a:gd name="connsiteY0" fmla="*/ 295242 h 7997504"/>
              <a:gd name="connsiteX1" fmla="*/ 4329118 w 4562121"/>
              <a:gd name="connsiteY1" fmla="*/ 4690261 h 7997504"/>
              <a:gd name="connsiteX2" fmla="*/ 3842421 w 4562121"/>
              <a:gd name="connsiteY2" fmla="*/ 7374468 h 7997504"/>
              <a:gd name="connsiteX3" fmla="*/ 479789 w 4562121"/>
              <a:gd name="connsiteY3" fmla="*/ 7359719 h 7997504"/>
              <a:gd name="connsiteX4" fmla="*/ 420796 w 4562121"/>
              <a:gd name="connsiteY4" fmla="*/ 368984 h 7997504"/>
              <a:gd name="connsiteX5" fmla="*/ 4225880 w 4562121"/>
              <a:gd name="connsiteY5" fmla="*/ 295242 h 7997504"/>
              <a:gd name="connsiteX0" fmla="*/ 4284874 w 4604617"/>
              <a:gd name="connsiteY0" fmla="*/ 340543 h 7865825"/>
              <a:gd name="connsiteX1" fmla="*/ 4329118 w 4604617"/>
              <a:gd name="connsiteY1" fmla="*/ 4558582 h 7865825"/>
              <a:gd name="connsiteX2" fmla="*/ 3842421 w 4604617"/>
              <a:gd name="connsiteY2" fmla="*/ 7242789 h 7865825"/>
              <a:gd name="connsiteX3" fmla="*/ 479789 w 4604617"/>
              <a:gd name="connsiteY3" fmla="*/ 7228040 h 7865825"/>
              <a:gd name="connsiteX4" fmla="*/ 420796 w 4604617"/>
              <a:gd name="connsiteY4" fmla="*/ 237305 h 7865825"/>
              <a:gd name="connsiteX5" fmla="*/ 4284874 w 4604617"/>
              <a:gd name="connsiteY5" fmla="*/ 340543 h 7865825"/>
              <a:gd name="connsiteX0" fmla="*/ 4284874 w 4604617"/>
              <a:gd name="connsiteY0" fmla="*/ 103238 h 7628520"/>
              <a:gd name="connsiteX1" fmla="*/ 4329118 w 4604617"/>
              <a:gd name="connsiteY1" fmla="*/ 4321277 h 7628520"/>
              <a:gd name="connsiteX2" fmla="*/ 3842421 w 4604617"/>
              <a:gd name="connsiteY2" fmla="*/ 7005484 h 7628520"/>
              <a:gd name="connsiteX3" fmla="*/ 479789 w 4604617"/>
              <a:gd name="connsiteY3" fmla="*/ 6990735 h 7628520"/>
              <a:gd name="connsiteX4" fmla="*/ 420796 w 4604617"/>
              <a:gd name="connsiteY4" fmla="*/ 0 h 7628520"/>
              <a:gd name="connsiteX5" fmla="*/ 4284874 w 4604617"/>
              <a:gd name="connsiteY5" fmla="*/ 103238 h 7628520"/>
              <a:gd name="connsiteX0" fmla="*/ 4276779 w 4596522"/>
              <a:gd name="connsiteY0" fmla="*/ 44814 h 7570096"/>
              <a:gd name="connsiteX1" fmla="*/ 4321023 w 4596522"/>
              <a:gd name="connsiteY1" fmla="*/ 4262853 h 7570096"/>
              <a:gd name="connsiteX2" fmla="*/ 3834326 w 4596522"/>
              <a:gd name="connsiteY2" fmla="*/ 6947060 h 7570096"/>
              <a:gd name="connsiteX3" fmla="*/ 471694 w 4596522"/>
              <a:gd name="connsiteY3" fmla="*/ 6932311 h 7570096"/>
              <a:gd name="connsiteX4" fmla="*/ 427449 w 4596522"/>
              <a:gd name="connsiteY4" fmla="*/ 15318 h 7570096"/>
              <a:gd name="connsiteX5" fmla="*/ 4276779 w 4596522"/>
              <a:gd name="connsiteY5" fmla="*/ 44814 h 7570096"/>
              <a:gd name="connsiteX0" fmla="*/ 4262030 w 4585745"/>
              <a:gd name="connsiteY0" fmla="*/ 49241 h 7559774"/>
              <a:gd name="connsiteX1" fmla="*/ 4321023 w 4585745"/>
              <a:gd name="connsiteY1" fmla="*/ 4252531 h 7559774"/>
              <a:gd name="connsiteX2" fmla="*/ 3834326 w 4585745"/>
              <a:gd name="connsiteY2" fmla="*/ 6936738 h 7559774"/>
              <a:gd name="connsiteX3" fmla="*/ 471694 w 4585745"/>
              <a:gd name="connsiteY3" fmla="*/ 6921989 h 7559774"/>
              <a:gd name="connsiteX4" fmla="*/ 427449 w 4585745"/>
              <a:gd name="connsiteY4" fmla="*/ 4996 h 7559774"/>
              <a:gd name="connsiteX5" fmla="*/ 4262030 w 4585745"/>
              <a:gd name="connsiteY5" fmla="*/ 49241 h 7559774"/>
              <a:gd name="connsiteX0" fmla="*/ 4262030 w 4585745"/>
              <a:gd name="connsiteY0" fmla="*/ 44245 h 7554778"/>
              <a:gd name="connsiteX1" fmla="*/ 4321023 w 4585745"/>
              <a:gd name="connsiteY1" fmla="*/ 4247535 h 7554778"/>
              <a:gd name="connsiteX2" fmla="*/ 3834326 w 4585745"/>
              <a:gd name="connsiteY2" fmla="*/ 6931742 h 7554778"/>
              <a:gd name="connsiteX3" fmla="*/ 471694 w 4585745"/>
              <a:gd name="connsiteY3" fmla="*/ 6916993 h 7554778"/>
              <a:gd name="connsiteX4" fmla="*/ 427449 w 4585745"/>
              <a:gd name="connsiteY4" fmla="*/ 0 h 7554778"/>
              <a:gd name="connsiteX5" fmla="*/ 4262030 w 4585745"/>
              <a:gd name="connsiteY5" fmla="*/ 44245 h 7554778"/>
              <a:gd name="connsiteX0" fmla="*/ 4276778 w 4596521"/>
              <a:gd name="connsiteY0" fmla="*/ 14748 h 7554778"/>
              <a:gd name="connsiteX1" fmla="*/ 4321023 w 4596521"/>
              <a:gd name="connsiteY1" fmla="*/ 4247535 h 7554778"/>
              <a:gd name="connsiteX2" fmla="*/ 3834326 w 4596521"/>
              <a:gd name="connsiteY2" fmla="*/ 6931742 h 7554778"/>
              <a:gd name="connsiteX3" fmla="*/ 471694 w 4596521"/>
              <a:gd name="connsiteY3" fmla="*/ 6916993 h 7554778"/>
              <a:gd name="connsiteX4" fmla="*/ 427449 w 4596521"/>
              <a:gd name="connsiteY4" fmla="*/ 0 h 7554778"/>
              <a:gd name="connsiteX5" fmla="*/ 4276778 w 4596521"/>
              <a:gd name="connsiteY5" fmla="*/ 14748 h 7554778"/>
              <a:gd name="connsiteX0" fmla="*/ 4276778 w 4596521"/>
              <a:gd name="connsiteY0" fmla="*/ 14748 h 7554778"/>
              <a:gd name="connsiteX1" fmla="*/ 4321023 w 4596521"/>
              <a:gd name="connsiteY1" fmla="*/ 4247535 h 7554778"/>
              <a:gd name="connsiteX2" fmla="*/ 3834326 w 4596521"/>
              <a:gd name="connsiteY2" fmla="*/ 6931742 h 7554778"/>
              <a:gd name="connsiteX3" fmla="*/ 471694 w 4596521"/>
              <a:gd name="connsiteY3" fmla="*/ 6916993 h 7554778"/>
              <a:gd name="connsiteX4" fmla="*/ 427449 w 4596521"/>
              <a:gd name="connsiteY4" fmla="*/ 0 h 7554778"/>
              <a:gd name="connsiteX5" fmla="*/ 4276778 w 4596521"/>
              <a:gd name="connsiteY5" fmla="*/ 14748 h 7554778"/>
              <a:gd name="connsiteX0" fmla="*/ 4276778 w 4733378"/>
              <a:gd name="connsiteY0" fmla="*/ 14748 h 7554778"/>
              <a:gd name="connsiteX1" fmla="*/ 4321023 w 4733378"/>
              <a:gd name="connsiteY1" fmla="*/ 4247535 h 7554778"/>
              <a:gd name="connsiteX2" fmla="*/ 3834326 w 4733378"/>
              <a:gd name="connsiteY2" fmla="*/ 6931742 h 7554778"/>
              <a:gd name="connsiteX3" fmla="*/ 471694 w 4733378"/>
              <a:gd name="connsiteY3" fmla="*/ 6916993 h 7554778"/>
              <a:gd name="connsiteX4" fmla="*/ 427449 w 4733378"/>
              <a:gd name="connsiteY4" fmla="*/ 0 h 7554778"/>
              <a:gd name="connsiteX5" fmla="*/ 4276778 w 4733378"/>
              <a:gd name="connsiteY5" fmla="*/ 14748 h 7554778"/>
              <a:gd name="connsiteX0" fmla="*/ 4276778 w 4775826"/>
              <a:gd name="connsiteY0" fmla="*/ 14748 h 7554778"/>
              <a:gd name="connsiteX1" fmla="*/ 4321023 w 4775826"/>
              <a:gd name="connsiteY1" fmla="*/ 4247535 h 7554778"/>
              <a:gd name="connsiteX2" fmla="*/ 3834326 w 4775826"/>
              <a:gd name="connsiteY2" fmla="*/ 6931742 h 7554778"/>
              <a:gd name="connsiteX3" fmla="*/ 471694 w 4775826"/>
              <a:gd name="connsiteY3" fmla="*/ 6916993 h 7554778"/>
              <a:gd name="connsiteX4" fmla="*/ 427449 w 4775826"/>
              <a:gd name="connsiteY4" fmla="*/ 0 h 7554778"/>
              <a:gd name="connsiteX5" fmla="*/ 4276778 w 4775826"/>
              <a:gd name="connsiteY5" fmla="*/ 14748 h 7554778"/>
              <a:gd name="connsiteX0" fmla="*/ 4276778 w 4775826"/>
              <a:gd name="connsiteY0" fmla="*/ 14748 h 7554778"/>
              <a:gd name="connsiteX1" fmla="*/ 4321023 w 4775826"/>
              <a:gd name="connsiteY1" fmla="*/ 4247535 h 7554778"/>
              <a:gd name="connsiteX2" fmla="*/ 3834326 w 4775826"/>
              <a:gd name="connsiteY2" fmla="*/ 6931742 h 7554778"/>
              <a:gd name="connsiteX3" fmla="*/ 471694 w 4775826"/>
              <a:gd name="connsiteY3" fmla="*/ 6916993 h 7554778"/>
              <a:gd name="connsiteX4" fmla="*/ 427449 w 4775826"/>
              <a:gd name="connsiteY4" fmla="*/ 0 h 7554778"/>
              <a:gd name="connsiteX5" fmla="*/ 4276778 w 4775826"/>
              <a:gd name="connsiteY5" fmla="*/ 14748 h 7554778"/>
              <a:gd name="connsiteX0" fmla="*/ 4276778 w 4775826"/>
              <a:gd name="connsiteY0" fmla="*/ 14748 h 7554778"/>
              <a:gd name="connsiteX1" fmla="*/ 4321023 w 4775826"/>
              <a:gd name="connsiteY1" fmla="*/ 4247535 h 7554778"/>
              <a:gd name="connsiteX2" fmla="*/ 3834326 w 4775826"/>
              <a:gd name="connsiteY2" fmla="*/ 6931742 h 7554778"/>
              <a:gd name="connsiteX3" fmla="*/ 471694 w 4775826"/>
              <a:gd name="connsiteY3" fmla="*/ 6916993 h 7554778"/>
              <a:gd name="connsiteX4" fmla="*/ 427449 w 4775826"/>
              <a:gd name="connsiteY4" fmla="*/ 0 h 7554778"/>
              <a:gd name="connsiteX5" fmla="*/ 4276778 w 4775826"/>
              <a:gd name="connsiteY5" fmla="*/ 14748 h 7554778"/>
              <a:gd name="connsiteX0" fmla="*/ 4276778 w 4767737"/>
              <a:gd name="connsiteY0" fmla="*/ 14748 h 7554778"/>
              <a:gd name="connsiteX1" fmla="*/ 4321023 w 4767737"/>
              <a:gd name="connsiteY1" fmla="*/ 4247535 h 7554778"/>
              <a:gd name="connsiteX2" fmla="*/ 3834326 w 4767737"/>
              <a:gd name="connsiteY2" fmla="*/ 6931742 h 7554778"/>
              <a:gd name="connsiteX3" fmla="*/ 471694 w 4767737"/>
              <a:gd name="connsiteY3" fmla="*/ 6916993 h 7554778"/>
              <a:gd name="connsiteX4" fmla="*/ 427449 w 4767737"/>
              <a:gd name="connsiteY4" fmla="*/ 0 h 7554778"/>
              <a:gd name="connsiteX5" fmla="*/ 4276778 w 4767737"/>
              <a:gd name="connsiteY5" fmla="*/ 14748 h 7554778"/>
              <a:gd name="connsiteX0" fmla="*/ 4276778 w 4767737"/>
              <a:gd name="connsiteY0" fmla="*/ 14748 h 7534207"/>
              <a:gd name="connsiteX1" fmla="*/ 4321023 w 4767737"/>
              <a:gd name="connsiteY1" fmla="*/ 4247535 h 7534207"/>
              <a:gd name="connsiteX2" fmla="*/ 3819578 w 4767737"/>
              <a:gd name="connsiteY2" fmla="*/ 6872748 h 7534207"/>
              <a:gd name="connsiteX3" fmla="*/ 471694 w 4767737"/>
              <a:gd name="connsiteY3" fmla="*/ 6916993 h 7534207"/>
              <a:gd name="connsiteX4" fmla="*/ 427449 w 4767737"/>
              <a:gd name="connsiteY4" fmla="*/ 0 h 7534207"/>
              <a:gd name="connsiteX5" fmla="*/ 4276778 w 4767737"/>
              <a:gd name="connsiteY5" fmla="*/ 14748 h 7534207"/>
              <a:gd name="connsiteX0" fmla="*/ 4276778 w 4767737"/>
              <a:gd name="connsiteY0" fmla="*/ 14748 h 7428393"/>
              <a:gd name="connsiteX1" fmla="*/ 4321023 w 4767737"/>
              <a:gd name="connsiteY1" fmla="*/ 4247535 h 7428393"/>
              <a:gd name="connsiteX2" fmla="*/ 3819578 w 4767737"/>
              <a:gd name="connsiteY2" fmla="*/ 6872748 h 7428393"/>
              <a:gd name="connsiteX3" fmla="*/ 471694 w 4767737"/>
              <a:gd name="connsiteY3" fmla="*/ 6916993 h 7428393"/>
              <a:gd name="connsiteX4" fmla="*/ 427449 w 4767737"/>
              <a:gd name="connsiteY4" fmla="*/ 0 h 7428393"/>
              <a:gd name="connsiteX5" fmla="*/ 4276778 w 4767737"/>
              <a:gd name="connsiteY5" fmla="*/ 14748 h 7428393"/>
              <a:gd name="connsiteX0" fmla="*/ 4250962 w 4741921"/>
              <a:gd name="connsiteY0" fmla="*/ 14748 h 7406422"/>
              <a:gd name="connsiteX1" fmla="*/ 4295207 w 4741921"/>
              <a:gd name="connsiteY1" fmla="*/ 4247535 h 7406422"/>
              <a:gd name="connsiteX2" fmla="*/ 3793762 w 4741921"/>
              <a:gd name="connsiteY2" fmla="*/ 6872748 h 7406422"/>
              <a:gd name="connsiteX3" fmla="*/ 504871 w 4741921"/>
              <a:gd name="connsiteY3" fmla="*/ 6887497 h 7406422"/>
              <a:gd name="connsiteX4" fmla="*/ 401633 w 4741921"/>
              <a:gd name="connsiteY4" fmla="*/ 0 h 7406422"/>
              <a:gd name="connsiteX5" fmla="*/ 4250962 w 4741921"/>
              <a:gd name="connsiteY5" fmla="*/ 14748 h 7406422"/>
              <a:gd name="connsiteX0" fmla="*/ 4250962 w 4741921"/>
              <a:gd name="connsiteY0" fmla="*/ 14748 h 6888660"/>
              <a:gd name="connsiteX1" fmla="*/ 4295207 w 4741921"/>
              <a:gd name="connsiteY1" fmla="*/ 4247535 h 6888660"/>
              <a:gd name="connsiteX2" fmla="*/ 3793762 w 4741921"/>
              <a:gd name="connsiteY2" fmla="*/ 6872748 h 6888660"/>
              <a:gd name="connsiteX3" fmla="*/ 504871 w 4741921"/>
              <a:gd name="connsiteY3" fmla="*/ 6887497 h 6888660"/>
              <a:gd name="connsiteX4" fmla="*/ 401633 w 4741921"/>
              <a:gd name="connsiteY4" fmla="*/ 0 h 6888660"/>
              <a:gd name="connsiteX5" fmla="*/ 4250962 w 4741921"/>
              <a:gd name="connsiteY5" fmla="*/ 14748 h 6888660"/>
              <a:gd name="connsiteX0" fmla="*/ 4011771 w 4502730"/>
              <a:gd name="connsiteY0" fmla="*/ 14748 h 6888660"/>
              <a:gd name="connsiteX1" fmla="*/ 4056016 w 4502730"/>
              <a:gd name="connsiteY1" fmla="*/ 4247535 h 6888660"/>
              <a:gd name="connsiteX2" fmla="*/ 3554571 w 4502730"/>
              <a:gd name="connsiteY2" fmla="*/ 6872748 h 6888660"/>
              <a:gd name="connsiteX3" fmla="*/ 265680 w 4502730"/>
              <a:gd name="connsiteY3" fmla="*/ 6887497 h 6888660"/>
              <a:gd name="connsiteX4" fmla="*/ 162442 w 4502730"/>
              <a:gd name="connsiteY4" fmla="*/ 0 h 6888660"/>
              <a:gd name="connsiteX5" fmla="*/ 4011771 w 4502730"/>
              <a:gd name="connsiteY5" fmla="*/ 14748 h 6888660"/>
              <a:gd name="connsiteX0" fmla="*/ 3988425 w 4479384"/>
              <a:gd name="connsiteY0" fmla="*/ 14748 h 6888660"/>
              <a:gd name="connsiteX1" fmla="*/ 4032670 w 4479384"/>
              <a:gd name="connsiteY1" fmla="*/ 4247535 h 6888660"/>
              <a:gd name="connsiteX2" fmla="*/ 3531225 w 4479384"/>
              <a:gd name="connsiteY2" fmla="*/ 6872748 h 6888660"/>
              <a:gd name="connsiteX3" fmla="*/ 242334 w 4479384"/>
              <a:gd name="connsiteY3" fmla="*/ 6887497 h 6888660"/>
              <a:gd name="connsiteX4" fmla="*/ 227586 w 4479384"/>
              <a:gd name="connsiteY4" fmla="*/ 0 h 6888660"/>
              <a:gd name="connsiteX5" fmla="*/ 3988425 w 4479384"/>
              <a:gd name="connsiteY5" fmla="*/ 14748 h 6888660"/>
              <a:gd name="connsiteX0" fmla="*/ 4007969 w 4498928"/>
              <a:gd name="connsiteY0" fmla="*/ 14748 h 6888660"/>
              <a:gd name="connsiteX1" fmla="*/ 4052214 w 4498928"/>
              <a:gd name="connsiteY1" fmla="*/ 4247535 h 6888660"/>
              <a:gd name="connsiteX2" fmla="*/ 3550769 w 4498928"/>
              <a:gd name="connsiteY2" fmla="*/ 6872748 h 6888660"/>
              <a:gd name="connsiteX3" fmla="*/ 261878 w 4498928"/>
              <a:gd name="connsiteY3" fmla="*/ 6887497 h 6888660"/>
              <a:gd name="connsiteX4" fmla="*/ 247130 w 4498928"/>
              <a:gd name="connsiteY4" fmla="*/ 0 h 6888660"/>
              <a:gd name="connsiteX5" fmla="*/ 4007969 w 4498928"/>
              <a:gd name="connsiteY5" fmla="*/ 14748 h 6888660"/>
              <a:gd name="connsiteX0" fmla="*/ 3771301 w 4262260"/>
              <a:gd name="connsiteY0" fmla="*/ 14748 h 6888660"/>
              <a:gd name="connsiteX1" fmla="*/ 3815546 w 4262260"/>
              <a:gd name="connsiteY1" fmla="*/ 4247535 h 6888660"/>
              <a:gd name="connsiteX2" fmla="*/ 3314101 w 4262260"/>
              <a:gd name="connsiteY2" fmla="*/ 6872748 h 6888660"/>
              <a:gd name="connsiteX3" fmla="*/ 25210 w 4262260"/>
              <a:gd name="connsiteY3" fmla="*/ 6887497 h 6888660"/>
              <a:gd name="connsiteX4" fmla="*/ 10462 w 4262260"/>
              <a:gd name="connsiteY4" fmla="*/ 0 h 6888660"/>
              <a:gd name="connsiteX5" fmla="*/ 3771301 w 4262260"/>
              <a:gd name="connsiteY5" fmla="*/ 14748 h 6888660"/>
              <a:gd name="connsiteX0" fmla="*/ 3771301 w 4262260"/>
              <a:gd name="connsiteY0" fmla="*/ 14748 h 6887497"/>
              <a:gd name="connsiteX1" fmla="*/ 3815546 w 4262260"/>
              <a:gd name="connsiteY1" fmla="*/ 4247535 h 6887497"/>
              <a:gd name="connsiteX2" fmla="*/ 3314101 w 4262260"/>
              <a:gd name="connsiteY2" fmla="*/ 6872748 h 6887497"/>
              <a:gd name="connsiteX3" fmla="*/ 25210 w 4262260"/>
              <a:gd name="connsiteY3" fmla="*/ 6887497 h 6887497"/>
              <a:gd name="connsiteX4" fmla="*/ 10462 w 4262260"/>
              <a:gd name="connsiteY4" fmla="*/ 0 h 6887497"/>
              <a:gd name="connsiteX5" fmla="*/ 3771301 w 4262260"/>
              <a:gd name="connsiteY5" fmla="*/ 14748 h 6887497"/>
              <a:gd name="connsiteX0" fmla="*/ 3771301 w 4262260"/>
              <a:gd name="connsiteY0" fmla="*/ 14748 h 6887497"/>
              <a:gd name="connsiteX1" fmla="*/ 3815546 w 4262260"/>
              <a:gd name="connsiteY1" fmla="*/ 4247535 h 6887497"/>
              <a:gd name="connsiteX2" fmla="*/ 3314101 w 4262260"/>
              <a:gd name="connsiteY2" fmla="*/ 6872748 h 6887497"/>
              <a:gd name="connsiteX3" fmla="*/ 25210 w 4262260"/>
              <a:gd name="connsiteY3" fmla="*/ 6887497 h 6887497"/>
              <a:gd name="connsiteX4" fmla="*/ 10462 w 4262260"/>
              <a:gd name="connsiteY4" fmla="*/ 0 h 6887497"/>
              <a:gd name="connsiteX5" fmla="*/ 3771301 w 4262260"/>
              <a:gd name="connsiteY5" fmla="*/ 14748 h 6887497"/>
              <a:gd name="connsiteX0" fmla="*/ 3771301 w 4262260"/>
              <a:gd name="connsiteY0" fmla="*/ 14748 h 6887497"/>
              <a:gd name="connsiteX1" fmla="*/ 3815546 w 4262260"/>
              <a:gd name="connsiteY1" fmla="*/ 4247535 h 6887497"/>
              <a:gd name="connsiteX2" fmla="*/ 3314101 w 4262260"/>
              <a:gd name="connsiteY2" fmla="*/ 6872748 h 6887497"/>
              <a:gd name="connsiteX3" fmla="*/ 25210 w 4262260"/>
              <a:gd name="connsiteY3" fmla="*/ 6887497 h 6887497"/>
              <a:gd name="connsiteX4" fmla="*/ 10462 w 4262260"/>
              <a:gd name="connsiteY4" fmla="*/ 0 h 6887497"/>
              <a:gd name="connsiteX5" fmla="*/ 3771301 w 4262260"/>
              <a:gd name="connsiteY5" fmla="*/ 14748 h 6887497"/>
              <a:gd name="connsiteX0" fmla="*/ 3771301 w 4250437"/>
              <a:gd name="connsiteY0" fmla="*/ 14748 h 6887497"/>
              <a:gd name="connsiteX1" fmla="*/ 3815546 w 4250437"/>
              <a:gd name="connsiteY1" fmla="*/ 4247535 h 6887497"/>
              <a:gd name="connsiteX2" fmla="*/ 3314101 w 4250437"/>
              <a:gd name="connsiteY2" fmla="*/ 6872748 h 6887497"/>
              <a:gd name="connsiteX3" fmla="*/ 25210 w 4250437"/>
              <a:gd name="connsiteY3" fmla="*/ 6887497 h 6887497"/>
              <a:gd name="connsiteX4" fmla="*/ 10462 w 4250437"/>
              <a:gd name="connsiteY4" fmla="*/ 0 h 6887497"/>
              <a:gd name="connsiteX5" fmla="*/ 3771301 w 4250437"/>
              <a:gd name="connsiteY5" fmla="*/ 14748 h 6887497"/>
              <a:gd name="connsiteX0" fmla="*/ 3771301 w 4258278"/>
              <a:gd name="connsiteY0" fmla="*/ 14748 h 6887497"/>
              <a:gd name="connsiteX1" fmla="*/ 3815546 w 4258278"/>
              <a:gd name="connsiteY1" fmla="*/ 4247535 h 6887497"/>
              <a:gd name="connsiteX2" fmla="*/ 3314101 w 4258278"/>
              <a:gd name="connsiteY2" fmla="*/ 6872748 h 6887497"/>
              <a:gd name="connsiteX3" fmla="*/ 25210 w 4258278"/>
              <a:gd name="connsiteY3" fmla="*/ 6887497 h 6887497"/>
              <a:gd name="connsiteX4" fmla="*/ 10462 w 4258278"/>
              <a:gd name="connsiteY4" fmla="*/ 0 h 6887497"/>
              <a:gd name="connsiteX5" fmla="*/ 3771301 w 4258278"/>
              <a:gd name="connsiteY5" fmla="*/ 14748 h 6887497"/>
              <a:gd name="connsiteX0" fmla="*/ 3771301 w 4258278"/>
              <a:gd name="connsiteY0" fmla="*/ 14748 h 6887497"/>
              <a:gd name="connsiteX1" fmla="*/ 3815546 w 4258278"/>
              <a:gd name="connsiteY1" fmla="*/ 4247535 h 6887497"/>
              <a:gd name="connsiteX2" fmla="*/ 3314101 w 4258278"/>
              <a:gd name="connsiteY2" fmla="*/ 6872748 h 6887497"/>
              <a:gd name="connsiteX3" fmla="*/ 25210 w 4258278"/>
              <a:gd name="connsiteY3" fmla="*/ 6887497 h 6887497"/>
              <a:gd name="connsiteX4" fmla="*/ 10462 w 4258278"/>
              <a:gd name="connsiteY4" fmla="*/ 0 h 6887497"/>
              <a:gd name="connsiteX5" fmla="*/ 3771301 w 4258278"/>
              <a:gd name="connsiteY5" fmla="*/ 14748 h 6887497"/>
              <a:gd name="connsiteX0" fmla="*/ 3771301 w 4282792"/>
              <a:gd name="connsiteY0" fmla="*/ 14748 h 6887497"/>
              <a:gd name="connsiteX1" fmla="*/ 3815546 w 4282792"/>
              <a:gd name="connsiteY1" fmla="*/ 4247535 h 6887497"/>
              <a:gd name="connsiteX2" fmla="*/ 3314101 w 4282792"/>
              <a:gd name="connsiteY2" fmla="*/ 6872748 h 6887497"/>
              <a:gd name="connsiteX3" fmla="*/ 25210 w 4282792"/>
              <a:gd name="connsiteY3" fmla="*/ 6887497 h 6887497"/>
              <a:gd name="connsiteX4" fmla="*/ 10462 w 4282792"/>
              <a:gd name="connsiteY4" fmla="*/ 0 h 6887497"/>
              <a:gd name="connsiteX5" fmla="*/ 3771301 w 4282792"/>
              <a:gd name="connsiteY5" fmla="*/ 14748 h 6887497"/>
              <a:gd name="connsiteX0" fmla="*/ 3771301 w 4036251"/>
              <a:gd name="connsiteY0" fmla="*/ 14748 h 6887497"/>
              <a:gd name="connsiteX1" fmla="*/ 3314101 w 4036251"/>
              <a:gd name="connsiteY1" fmla="*/ 6872748 h 6887497"/>
              <a:gd name="connsiteX2" fmla="*/ 25210 w 4036251"/>
              <a:gd name="connsiteY2" fmla="*/ 6887497 h 6887497"/>
              <a:gd name="connsiteX3" fmla="*/ 10462 w 4036251"/>
              <a:gd name="connsiteY3" fmla="*/ 0 h 6887497"/>
              <a:gd name="connsiteX4" fmla="*/ 3771301 w 4036251"/>
              <a:gd name="connsiteY4" fmla="*/ 14748 h 6887497"/>
              <a:gd name="connsiteX0" fmla="*/ 3771301 w 4226331"/>
              <a:gd name="connsiteY0" fmla="*/ 14748 h 6887497"/>
              <a:gd name="connsiteX1" fmla="*/ 3314101 w 4226331"/>
              <a:gd name="connsiteY1" fmla="*/ 6872748 h 6887497"/>
              <a:gd name="connsiteX2" fmla="*/ 25210 w 4226331"/>
              <a:gd name="connsiteY2" fmla="*/ 6887497 h 6887497"/>
              <a:gd name="connsiteX3" fmla="*/ 10462 w 4226331"/>
              <a:gd name="connsiteY3" fmla="*/ 0 h 6887497"/>
              <a:gd name="connsiteX4" fmla="*/ 3771301 w 4226331"/>
              <a:gd name="connsiteY4" fmla="*/ 14748 h 6887497"/>
              <a:gd name="connsiteX0" fmla="*/ 3771301 w 4027096"/>
              <a:gd name="connsiteY0" fmla="*/ 14748 h 6887497"/>
              <a:gd name="connsiteX1" fmla="*/ 3314101 w 4027096"/>
              <a:gd name="connsiteY1" fmla="*/ 6872748 h 6887497"/>
              <a:gd name="connsiteX2" fmla="*/ 25210 w 4027096"/>
              <a:gd name="connsiteY2" fmla="*/ 6887497 h 6887497"/>
              <a:gd name="connsiteX3" fmla="*/ 10462 w 4027096"/>
              <a:gd name="connsiteY3" fmla="*/ 0 h 6887497"/>
              <a:gd name="connsiteX4" fmla="*/ 3771301 w 4027096"/>
              <a:gd name="connsiteY4" fmla="*/ 14748 h 6887497"/>
              <a:gd name="connsiteX0" fmla="*/ 3771301 w 4050567"/>
              <a:gd name="connsiteY0" fmla="*/ 14748 h 6887497"/>
              <a:gd name="connsiteX1" fmla="*/ 3314101 w 4050567"/>
              <a:gd name="connsiteY1" fmla="*/ 6872748 h 6887497"/>
              <a:gd name="connsiteX2" fmla="*/ 25210 w 4050567"/>
              <a:gd name="connsiteY2" fmla="*/ 6887497 h 6887497"/>
              <a:gd name="connsiteX3" fmla="*/ 10462 w 4050567"/>
              <a:gd name="connsiteY3" fmla="*/ 0 h 6887497"/>
              <a:gd name="connsiteX4" fmla="*/ 3771301 w 4050567"/>
              <a:gd name="connsiteY4" fmla="*/ 14748 h 6887497"/>
              <a:gd name="connsiteX0" fmla="*/ 3771301 w 4174349"/>
              <a:gd name="connsiteY0" fmla="*/ 14748 h 6887497"/>
              <a:gd name="connsiteX1" fmla="*/ 3314101 w 4174349"/>
              <a:gd name="connsiteY1" fmla="*/ 6872748 h 6887497"/>
              <a:gd name="connsiteX2" fmla="*/ 25210 w 4174349"/>
              <a:gd name="connsiteY2" fmla="*/ 6887497 h 6887497"/>
              <a:gd name="connsiteX3" fmla="*/ 10462 w 4174349"/>
              <a:gd name="connsiteY3" fmla="*/ 0 h 6887497"/>
              <a:gd name="connsiteX4" fmla="*/ 3771301 w 4174349"/>
              <a:gd name="connsiteY4" fmla="*/ 14748 h 6887497"/>
              <a:gd name="connsiteX0" fmla="*/ 3755398 w 4160560"/>
              <a:gd name="connsiteY0" fmla="*/ 6796 h 6887497"/>
              <a:gd name="connsiteX1" fmla="*/ 3314101 w 4160560"/>
              <a:gd name="connsiteY1" fmla="*/ 6872748 h 6887497"/>
              <a:gd name="connsiteX2" fmla="*/ 25210 w 4160560"/>
              <a:gd name="connsiteY2" fmla="*/ 6887497 h 6887497"/>
              <a:gd name="connsiteX3" fmla="*/ 10462 w 4160560"/>
              <a:gd name="connsiteY3" fmla="*/ 0 h 6887497"/>
              <a:gd name="connsiteX4" fmla="*/ 3755398 w 4160560"/>
              <a:gd name="connsiteY4" fmla="*/ 6796 h 6887497"/>
              <a:gd name="connsiteX0" fmla="*/ 3755398 w 4160560"/>
              <a:gd name="connsiteY0" fmla="*/ 6796 h 6887497"/>
              <a:gd name="connsiteX1" fmla="*/ 3314101 w 4160560"/>
              <a:gd name="connsiteY1" fmla="*/ 6872748 h 6887497"/>
              <a:gd name="connsiteX2" fmla="*/ 25210 w 4160560"/>
              <a:gd name="connsiteY2" fmla="*/ 6887497 h 6887497"/>
              <a:gd name="connsiteX3" fmla="*/ 10462 w 4160560"/>
              <a:gd name="connsiteY3" fmla="*/ 0 h 6887497"/>
              <a:gd name="connsiteX4" fmla="*/ 3755398 w 4160560"/>
              <a:gd name="connsiteY4" fmla="*/ 6796 h 6887497"/>
              <a:gd name="connsiteX0" fmla="*/ 3755398 w 4160560"/>
              <a:gd name="connsiteY0" fmla="*/ 6796 h 6887497"/>
              <a:gd name="connsiteX1" fmla="*/ 3314101 w 4160560"/>
              <a:gd name="connsiteY1" fmla="*/ 6872748 h 6887497"/>
              <a:gd name="connsiteX2" fmla="*/ 25210 w 4160560"/>
              <a:gd name="connsiteY2" fmla="*/ 6887497 h 6887497"/>
              <a:gd name="connsiteX3" fmla="*/ 10462 w 4160560"/>
              <a:gd name="connsiteY3" fmla="*/ 0 h 6887497"/>
              <a:gd name="connsiteX4" fmla="*/ 3755398 w 4160560"/>
              <a:gd name="connsiteY4" fmla="*/ 6796 h 6887497"/>
              <a:gd name="connsiteX0" fmla="*/ 3739495 w 4146794"/>
              <a:gd name="connsiteY0" fmla="*/ 0 h 6888652"/>
              <a:gd name="connsiteX1" fmla="*/ 3314101 w 4146794"/>
              <a:gd name="connsiteY1" fmla="*/ 6873903 h 6888652"/>
              <a:gd name="connsiteX2" fmla="*/ 25210 w 4146794"/>
              <a:gd name="connsiteY2" fmla="*/ 6888652 h 6888652"/>
              <a:gd name="connsiteX3" fmla="*/ 10462 w 4146794"/>
              <a:gd name="connsiteY3" fmla="*/ 1155 h 6888652"/>
              <a:gd name="connsiteX4" fmla="*/ 3739495 w 4146794"/>
              <a:gd name="connsiteY4" fmla="*/ 0 h 6888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6794" h="6888652">
                <a:moveTo>
                  <a:pt x="3739495" y="0"/>
                </a:moveTo>
                <a:cubicBezTo>
                  <a:pt x="5027520" y="3047999"/>
                  <a:pt x="2802825" y="5079516"/>
                  <a:pt x="3314101" y="6873903"/>
                </a:cubicBezTo>
                <a:lnTo>
                  <a:pt x="25210" y="6888652"/>
                </a:lnTo>
                <a:cubicBezTo>
                  <a:pt x="630" y="3671045"/>
                  <a:pt x="-9204" y="3240884"/>
                  <a:pt x="10462" y="1155"/>
                </a:cubicBezTo>
                <a:cubicBezTo>
                  <a:pt x="3679135" y="3762"/>
                  <a:pt x="42119" y="2457"/>
                  <a:pt x="3739495" y="0"/>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D06D2412-65D3-4A4C-962E-F5DC7D7F68F5}"/>
              </a:ext>
            </a:extLst>
          </p:cNvPr>
          <p:cNvSpPr>
            <a:spLocks noGrp="1"/>
          </p:cNvSpPr>
          <p:nvPr>
            <p:ph type="title" hasCustomPrompt="1"/>
          </p:nvPr>
        </p:nvSpPr>
        <p:spPr>
          <a:xfrm>
            <a:off x="407988" y="365125"/>
            <a:ext cx="3455764" cy="1325563"/>
          </a:xfrm>
        </p:spPr>
        <p:txBody>
          <a:bodyPr>
            <a:normAutofit/>
          </a:bodyPr>
          <a:lstStyle>
            <a:lvl1pPr>
              <a:defRPr sz="2600">
                <a:solidFill>
                  <a:schemeClr val="bg1"/>
                </a:solidFill>
              </a:defRPr>
            </a:lvl1pPr>
          </a:lstStyle>
          <a:p>
            <a:r>
              <a:rPr lang="en-US" err="1"/>
              <a:t>Ihre</a:t>
            </a:r>
            <a:r>
              <a:rPr lang="en-US"/>
              <a:t> </a:t>
            </a:r>
            <a:r>
              <a:rPr lang="en-US" err="1"/>
              <a:t>Ansprechpartner</a:t>
            </a:r>
            <a:endParaRPr lang="de-DE"/>
          </a:p>
        </p:txBody>
      </p:sp>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lvl1pPr>
              <a:defRPr>
                <a:solidFill>
                  <a:schemeClr val="bg1">
                    <a:lumMod val="75000"/>
                  </a:schemeClr>
                </a:solidFill>
              </a:defRPr>
            </a:lvl1pPr>
          </a:lstStyle>
          <a:p>
            <a:fld id="{88A7064C-5517-8C43-A969-954729E42E3A}"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cxnSp>
        <p:nvCxnSpPr>
          <p:cNvPr id="11" name="Straight Connector 10">
            <a:extLst>
              <a:ext uri="{FF2B5EF4-FFF2-40B4-BE49-F238E27FC236}">
                <a16:creationId xmlns:a16="http://schemas.microsoft.com/office/drawing/2014/main" id="{925D7548-D6D8-4194-B516-507B67D68047}"/>
              </a:ext>
            </a:extLst>
          </p:cNvPr>
          <p:cNvCxnSpPr/>
          <p:nvPr userDrawn="1"/>
        </p:nvCxnSpPr>
        <p:spPr>
          <a:xfrm>
            <a:off x="479376" y="1689100"/>
            <a:ext cx="720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9C1A235F-2A31-4E74-A266-3DCFA8D44984}"/>
              </a:ext>
            </a:extLst>
          </p:cNvPr>
          <p:cNvSpPr txBox="1">
            <a:spLocks/>
          </p:cNvSpPr>
          <p:nvPr userDrawn="1"/>
        </p:nvSpPr>
        <p:spPr>
          <a:xfrm>
            <a:off x="5219331" y="2111701"/>
            <a:ext cx="1380725" cy="1007131"/>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6000" b="1">
              <a:solidFill>
                <a:schemeClr val="accent3"/>
              </a:solidFill>
            </a:endParaRPr>
          </a:p>
        </p:txBody>
      </p:sp>
      <p:sp>
        <p:nvSpPr>
          <p:cNvPr id="26" name="Text Placeholder 62">
            <a:extLst>
              <a:ext uri="{FF2B5EF4-FFF2-40B4-BE49-F238E27FC236}">
                <a16:creationId xmlns:a16="http://schemas.microsoft.com/office/drawing/2014/main" id="{474C53AD-8A93-483A-9A6C-D919CBCCC524}"/>
              </a:ext>
            </a:extLst>
          </p:cNvPr>
          <p:cNvSpPr>
            <a:spLocks noGrp="1"/>
          </p:cNvSpPr>
          <p:nvPr>
            <p:ph type="body" sz="quarter" idx="15" hasCustomPrompt="1"/>
          </p:nvPr>
        </p:nvSpPr>
        <p:spPr>
          <a:xfrm>
            <a:off x="8290745" y="1628800"/>
            <a:ext cx="2605087" cy="306388"/>
          </a:xfrm>
        </p:spPr>
        <p:txBody>
          <a:bodyPr anchor="b">
            <a:normAutofit/>
          </a:bodyPr>
          <a:lstStyle>
            <a:lvl1pPr>
              <a:defRPr sz="1300" b="1">
                <a:solidFill>
                  <a:schemeClr val="accent2"/>
                </a:solidFill>
              </a:defRPr>
            </a:lvl1pPr>
          </a:lstStyle>
          <a:p>
            <a:pPr lvl="0"/>
            <a:r>
              <a:rPr lang="en-US"/>
              <a:t>Name, Last Name</a:t>
            </a:r>
          </a:p>
        </p:txBody>
      </p:sp>
      <p:sp>
        <p:nvSpPr>
          <p:cNvPr id="27" name="Text Placeholder 62">
            <a:extLst>
              <a:ext uri="{FF2B5EF4-FFF2-40B4-BE49-F238E27FC236}">
                <a16:creationId xmlns:a16="http://schemas.microsoft.com/office/drawing/2014/main" id="{FE961588-E7C2-4FFD-B0F6-AF45A957079E}"/>
              </a:ext>
            </a:extLst>
          </p:cNvPr>
          <p:cNvSpPr>
            <a:spLocks noGrp="1"/>
          </p:cNvSpPr>
          <p:nvPr>
            <p:ph type="body" sz="quarter" idx="16" hasCustomPrompt="1"/>
          </p:nvPr>
        </p:nvSpPr>
        <p:spPr>
          <a:xfrm>
            <a:off x="8297812" y="1953622"/>
            <a:ext cx="2605087" cy="306388"/>
          </a:xfrm>
        </p:spPr>
        <p:txBody>
          <a:bodyPr anchor="t">
            <a:normAutofit/>
          </a:bodyPr>
          <a:lstStyle>
            <a:lvl1pPr>
              <a:defRPr sz="1100" b="0">
                <a:solidFill>
                  <a:schemeClr val="accent2"/>
                </a:solidFill>
              </a:defRPr>
            </a:lvl1pPr>
          </a:lstStyle>
          <a:p>
            <a:pPr lvl="0"/>
            <a:r>
              <a:rPr lang="en-US"/>
              <a:t>Title / Rolle</a:t>
            </a:r>
          </a:p>
        </p:txBody>
      </p:sp>
      <p:sp>
        <p:nvSpPr>
          <p:cNvPr id="28" name="Text Placeholder 66">
            <a:extLst>
              <a:ext uri="{FF2B5EF4-FFF2-40B4-BE49-F238E27FC236}">
                <a16:creationId xmlns:a16="http://schemas.microsoft.com/office/drawing/2014/main" id="{F7147A88-119E-4562-97D1-E5B228DC0DF2}"/>
              </a:ext>
            </a:extLst>
          </p:cNvPr>
          <p:cNvSpPr>
            <a:spLocks noGrp="1"/>
          </p:cNvSpPr>
          <p:nvPr>
            <p:ph type="body" sz="quarter" idx="17" hasCustomPrompt="1"/>
          </p:nvPr>
        </p:nvSpPr>
        <p:spPr>
          <a:xfrm>
            <a:off x="8297022" y="2342532"/>
            <a:ext cx="2605087" cy="1007690"/>
          </a:xfrm>
        </p:spPr>
        <p:txBody>
          <a:bodyPr>
            <a:normAutofit/>
          </a:bodyPr>
          <a:lstStyle>
            <a:lvl1pPr marL="0" indent="0">
              <a:lnSpc>
                <a:spcPts val="1000"/>
              </a:lnSpc>
              <a:buNone/>
              <a:defRPr sz="900"/>
            </a:lvl1pPr>
          </a:lstStyle>
          <a:p>
            <a:pPr marL="0" indent="0">
              <a:lnSpc>
                <a:spcPts val="1000"/>
              </a:lnSpc>
              <a:buNone/>
            </a:pPr>
            <a:r>
              <a:rPr lang="en-US" sz="900">
                <a:cs typeface="Arial"/>
              </a:rPr>
              <a:t>Capgemini Office (Optional)</a:t>
            </a:r>
          </a:p>
          <a:p>
            <a:pPr marL="0" indent="0">
              <a:lnSpc>
                <a:spcPts val="1000"/>
              </a:lnSpc>
              <a:buNone/>
            </a:pPr>
            <a:r>
              <a:rPr lang="en-US" sz="900">
                <a:cs typeface="Arial"/>
              </a:rPr>
              <a:t>Address Line 1</a:t>
            </a:r>
          </a:p>
          <a:p>
            <a:pPr marL="0" indent="0">
              <a:lnSpc>
                <a:spcPts val="1000"/>
              </a:lnSpc>
              <a:buNone/>
            </a:pPr>
            <a:r>
              <a:rPr lang="en-US" sz="900">
                <a:cs typeface="Arial"/>
              </a:rPr>
              <a:t>Address Line 2 </a:t>
            </a:r>
          </a:p>
          <a:p>
            <a:pPr marL="0" indent="0">
              <a:lnSpc>
                <a:spcPts val="1000"/>
              </a:lnSpc>
              <a:buNone/>
            </a:pPr>
            <a:r>
              <a:rPr lang="en-US" sz="900">
                <a:cs typeface="Arial"/>
              </a:rPr>
              <a:t>Address Line 3</a:t>
            </a:r>
          </a:p>
        </p:txBody>
      </p:sp>
      <p:sp>
        <p:nvSpPr>
          <p:cNvPr id="29" name="Text Placeholder 62">
            <a:extLst>
              <a:ext uri="{FF2B5EF4-FFF2-40B4-BE49-F238E27FC236}">
                <a16:creationId xmlns:a16="http://schemas.microsoft.com/office/drawing/2014/main" id="{83EED23D-3260-4544-84DD-EEFF00A20C2E}"/>
              </a:ext>
            </a:extLst>
          </p:cNvPr>
          <p:cNvSpPr>
            <a:spLocks noGrp="1"/>
          </p:cNvSpPr>
          <p:nvPr>
            <p:ph type="body" sz="quarter" idx="18" hasCustomPrompt="1"/>
          </p:nvPr>
        </p:nvSpPr>
        <p:spPr>
          <a:xfrm>
            <a:off x="5019774" y="1628800"/>
            <a:ext cx="2605087" cy="306388"/>
          </a:xfrm>
        </p:spPr>
        <p:txBody>
          <a:bodyPr anchor="b">
            <a:normAutofit/>
          </a:bodyPr>
          <a:lstStyle>
            <a:lvl1pPr>
              <a:defRPr sz="1300" b="1">
                <a:solidFill>
                  <a:schemeClr val="accent2"/>
                </a:solidFill>
              </a:defRPr>
            </a:lvl1pPr>
          </a:lstStyle>
          <a:p>
            <a:pPr lvl="0"/>
            <a:r>
              <a:rPr lang="en-US"/>
              <a:t>Name, Last Name</a:t>
            </a:r>
          </a:p>
        </p:txBody>
      </p:sp>
      <p:sp>
        <p:nvSpPr>
          <p:cNvPr id="30" name="Text Placeholder 62">
            <a:extLst>
              <a:ext uri="{FF2B5EF4-FFF2-40B4-BE49-F238E27FC236}">
                <a16:creationId xmlns:a16="http://schemas.microsoft.com/office/drawing/2014/main" id="{383C0F43-E264-4EB8-95CF-4A2D7919F0F3}"/>
              </a:ext>
            </a:extLst>
          </p:cNvPr>
          <p:cNvSpPr>
            <a:spLocks noGrp="1"/>
          </p:cNvSpPr>
          <p:nvPr>
            <p:ph type="body" sz="quarter" idx="19" hasCustomPrompt="1"/>
          </p:nvPr>
        </p:nvSpPr>
        <p:spPr>
          <a:xfrm>
            <a:off x="5026841" y="1953622"/>
            <a:ext cx="2605087" cy="306388"/>
          </a:xfrm>
        </p:spPr>
        <p:txBody>
          <a:bodyPr anchor="t">
            <a:normAutofit/>
          </a:bodyPr>
          <a:lstStyle>
            <a:lvl1pPr>
              <a:defRPr sz="1100" b="0">
                <a:solidFill>
                  <a:schemeClr val="accent2"/>
                </a:solidFill>
              </a:defRPr>
            </a:lvl1pPr>
          </a:lstStyle>
          <a:p>
            <a:pPr lvl="0"/>
            <a:r>
              <a:rPr lang="en-US"/>
              <a:t>Title / Rolle</a:t>
            </a:r>
          </a:p>
        </p:txBody>
      </p:sp>
      <p:sp>
        <p:nvSpPr>
          <p:cNvPr id="31" name="Text Placeholder 66">
            <a:extLst>
              <a:ext uri="{FF2B5EF4-FFF2-40B4-BE49-F238E27FC236}">
                <a16:creationId xmlns:a16="http://schemas.microsoft.com/office/drawing/2014/main" id="{F6FC6A2A-9905-4C3C-BB86-5EFA5FC9ACBF}"/>
              </a:ext>
            </a:extLst>
          </p:cNvPr>
          <p:cNvSpPr>
            <a:spLocks noGrp="1"/>
          </p:cNvSpPr>
          <p:nvPr>
            <p:ph type="body" sz="quarter" idx="20" hasCustomPrompt="1"/>
          </p:nvPr>
        </p:nvSpPr>
        <p:spPr>
          <a:xfrm>
            <a:off x="5026051" y="2342532"/>
            <a:ext cx="2605087" cy="1007690"/>
          </a:xfrm>
        </p:spPr>
        <p:txBody>
          <a:bodyPr>
            <a:normAutofit/>
          </a:bodyPr>
          <a:lstStyle>
            <a:lvl1pPr marL="0" indent="0">
              <a:lnSpc>
                <a:spcPts val="1000"/>
              </a:lnSpc>
              <a:buNone/>
              <a:defRPr sz="900"/>
            </a:lvl1pPr>
          </a:lstStyle>
          <a:p>
            <a:pPr marL="0" indent="0">
              <a:lnSpc>
                <a:spcPts val="1000"/>
              </a:lnSpc>
              <a:buNone/>
            </a:pPr>
            <a:r>
              <a:rPr lang="en-US" sz="900">
                <a:cs typeface="Arial"/>
              </a:rPr>
              <a:t>Capgemini Office (Optional)</a:t>
            </a:r>
          </a:p>
          <a:p>
            <a:pPr marL="0" indent="0">
              <a:lnSpc>
                <a:spcPts val="1000"/>
              </a:lnSpc>
              <a:buNone/>
            </a:pPr>
            <a:r>
              <a:rPr lang="en-US" sz="900">
                <a:cs typeface="Arial"/>
              </a:rPr>
              <a:t>Address Line 1</a:t>
            </a:r>
          </a:p>
          <a:p>
            <a:pPr marL="0" indent="0">
              <a:lnSpc>
                <a:spcPts val="1000"/>
              </a:lnSpc>
              <a:buNone/>
            </a:pPr>
            <a:r>
              <a:rPr lang="en-US" sz="900">
                <a:cs typeface="Arial"/>
              </a:rPr>
              <a:t>Address Line 2 </a:t>
            </a:r>
          </a:p>
          <a:p>
            <a:pPr marL="0" indent="0">
              <a:lnSpc>
                <a:spcPts val="1000"/>
              </a:lnSpc>
              <a:buNone/>
            </a:pPr>
            <a:r>
              <a:rPr lang="en-US" sz="900">
                <a:cs typeface="Arial"/>
              </a:rPr>
              <a:t>Address Line 3</a:t>
            </a:r>
          </a:p>
        </p:txBody>
      </p:sp>
      <p:sp>
        <p:nvSpPr>
          <p:cNvPr id="32" name="Text Placeholder 62">
            <a:extLst>
              <a:ext uri="{FF2B5EF4-FFF2-40B4-BE49-F238E27FC236}">
                <a16:creationId xmlns:a16="http://schemas.microsoft.com/office/drawing/2014/main" id="{D9FCA297-D5C0-4A46-B50B-323BF9600BF7}"/>
              </a:ext>
            </a:extLst>
          </p:cNvPr>
          <p:cNvSpPr>
            <a:spLocks noGrp="1"/>
          </p:cNvSpPr>
          <p:nvPr>
            <p:ph type="body" sz="quarter" idx="21" hasCustomPrompt="1"/>
          </p:nvPr>
        </p:nvSpPr>
        <p:spPr>
          <a:xfrm>
            <a:off x="5026841" y="3939826"/>
            <a:ext cx="2605087" cy="306388"/>
          </a:xfrm>
        </p:spPr>
        <p:txBody>
          <a:bodyPr anchor="b">
            <a:normAutofit/>
          </a:bodyPr>
          <a:lstStyle>
            <a:lvl1pPr>
              <a:defRPr sz="1300" b="1">
                <a:solidFill>
                  <a:schemeClr val="accent2"/>
                </a:solidFill>
              </a:defRPr>
            </a:lvl1pPr>
          </a:lstStyle>
          <a:p>
            <a:pPr lvl="0"/>
            <a:r>
              <a:rPr lang="en-US"/>
              <a:t>Name, Last Name</a:t>
            </a:r>
          </a:p>
        </p:txBody>
      </p:sp>
      <p:sp>
        <p:nvSpPr>
          <p:cNvPr id="46" name="Text Placeholder 62">
            <a:extLst>
              <a:ext uri="{FF2B5EF4-FFF2-40B4-BE49-F238E27FC236}">
                <a16:creationId xmlns:a16="http://schemas.microsoft.com/office/drawing/2014/main" id="{7E677677-D995-462D-87E3-CFBBD7414A25}"/>
              </a:ext>
            </a:extLst>
          </p:cNvPr>
          <p:cNvSpPr>
            <a:spLocks noGrp="1"/>
          </p:cNvSpPr>
          <p:nvPr>
            <p:ph type="body" sz="quarter" idx="22" hasCustomPrompt="1"/>
          </p:nvPr>
        </p:nvSpPr>
        <p:spPr>
          <a:xfrm>
            <a:off x="5033908" y="4264648"/>
            <a:ext cx="2605087" cy="306388"/>
          </a:xfrm>
        </p:spPr>
        <p:txBody>
          <a:bodyPr anchor="t">
            <a:normAutofit/>
          </a:bodyPr>
          <a:lstStyle>
            <a:lvl1pPr>
              <a:defRPr sz="1100" b="0">
                <a:solidFill>
                  <a:schemeClr val="accent2"/>
                </a:solidFill>
              </a:defRPr>
            </a:lvl1pPr>
          </a:lstStyle>
          <a:p>
            <a:pPr lvl="0"/>
            <a:r>
              <a:rPr lang="en-US"/>
              <a:t>Title / Rolle</a:t>
            </a:r>
          </a:p>
        </p:txBody>
      </p:sp>
      <p:sp>
        <p:nvSpPr>
          <p:cNvPr id="47" name="Text Placeholder 66">
            <a:extLst>
              <a:ext uri="{FF2B5EF4-FFF2-40B4-BE49-F238E27FC236}">
                <a16:creationId xmlns:a16="http://schemas.microsoft.com/office/drawing/2014/main" id="{8C8D18F3-644F-474C-9115-7AD239DF4548}"/>
              </a:ext>
            </a:extLst>
          </p:cNvPr>
          <p:cNvSpPr>
            <a:spLocks noGrp="1"/>
          </p:cNvSpPr>
          <p:nvPr>
            <p:ph type="body" sz="quarter" idx="23" hasCustomPrompt="1"/>
          </p:nvPr>
        </p:nvSpPr>
        <p:spPr>
          <a:xfrm>
            <a:off x="5033118" y="4653558"/>
            <a:ext cx="2605087" cy="1007690"/>
          </a:xfrm>
        </p:spPr>
        <p:txBody>
          <a:bodyPr>
            <a:normAutofit/>
          </a:bodyPr>
          <a:lstStyle>
            <a:lvl1pPr marL="0" indent="0">
              <a:lnSpc>
                <a:spcPts val="1000"/>
              </a:lnSpc>
              <a:buNone/>
              <a:defRPr sz="900"/>
            </a:lvl1pPr>
          </a:lstStyle>
          <a:p>
            <a:pPr marL="0" indent="0">
              <a:lnSpc>
                <a:spcPts val="1000"/>
              </a:lnSpc>
              <a:buNone/>
            </a:pPr>
            <a:r>
              <a:rPr lang="en-US" sz="900">
                <a:cs typeface="Arial"/>
              </a:rPr>
              <a:t>Capgemini Office (Optional)</a:t>
            </a:r>
          </a:p>
          <a:p>
            <a:pPr marL="0" indent="0">
              <a:lnSpc>
                <a:spcPts val="1000"/>
              </a:lnSpc>
              <a:buNone/>
            </a:pPr>
            <a:r>
              <a:rPr lang="en-US" sz="900">
                <a:cs typeface="Arial"/>
              </a:rPr>
              <a:t>Address Line 1</a:t>
            </a:r>
          </a:p>
          <a:p>
            <a:pPr marL="0" indent="0">
              <a:lnSpc>
                <a:spcPts val="1000"/>
              </a:lnSpc>
              <a:buNone/>
            </a:pPr>
            <a:r>
              <a:rPr lang="en-US" sz="900">
                <a:cs typeface="Arial"/>
              </a:rPr>
              <a:t>Address Line 2 </a:t>
            </a:r>
          </a:p>
          <a:p>
            <a:pPr marL="0" indent="0">
              <a:lnSpc>
                <a:spcPts val="1000"/>
              </a:lnSpc>
              <a:buNone/>
            </a:pPr>
            <a:r>
              <a:rPr lang="en-US" sz="900">
                <a:cs typeface="Arial"/>
              </a:rPr>
              <a:t>Address Line 3</a:t>
            </a:r>
          </a:p>
        </p:txBody>
      </p:sp>
      <p:sp>
        <p:nvSpPr>
          <p:cNvPr id="48" name="Text Placeholder 62">
            <a:extLst>
              <a:ext uri="{FF2B5EF4-FFF2-40B4-BE49-F238E27FC236}">
                <a16:creationId xmlns:a16="http://schemas.microsoft.com/office/drawing/2014/main" id="{C9D3DE27-984E-48E5-9E3E-E971EFFBC7C3}"/>
              </a:ext>
            </a:extLst>
          </p:cNvPr>
          <p:cNvSpPr>
            <a:spLocks noGrp="1"/>
          </p:cNvSpPr>
          <p:nvPr>
            <p:ph type="body" sz="quarter" idx="24" hasCustomPrompt="1"/>
          </p:nvPr>
        </p:nvSpPr>
        <p:spPr>
          <a:xfrm>
            <a:off x="8299086" y="3939826"/>
            <a:ext cx="2605087" cy="306388"/>
          </a:xfrm>
        </p:spPr>
        <p:txBody>
          <a:bodyPr anchor="b">
            <a:normAutofit/>
          </a:bodyPr>
          <a:lstStyle>
            <a:lvl1pPr>
              <a:defRPr sz="1300" b="1">
                <a:solidFill>
                  <a:schemeClr val="accent2"/>
                </a:solidFill>
              </a:defRPr>
            </a:lvl1pPr>
          </a:lstStyle>
          <a:p>
            <a:pPr lvl="0"/>
            <a:r>
              <a:rPr lang="en-US"/>
              <a:t>Name, Last Name</a:t>
            </a:r>
          </a:p>
        </p:txBody>
      </p:sp>
      <p:sp>
        <p:nvSpPr>
          <p:cNvPr id="49" name="Text Placeholder 62">
            <a:extLst>
              <a:ext uri="{FF2B5EF4-FFF2-40B4-BE49-F238E27FC236}">
                <a16:creationId xmlns:a16="http://schemas.microsoft.com/office/drawing/2014/main" id="{5304C636-A579-4AED-A7FA-5D13F47D92F3}"/>
              </a:ext>
            </a:extLst>
          </p:cNvPr>
          <p:cNvSpPr>
            <a:spLocks noGrp="1"/>
          </p:cNvSpPr>
          <p:nvPr>
            <p:ph type="body" sz="quarter" idx="25" hasCustomPrompt="1"/>
          </p:nvPr>
        </p:nvSpPr>
        <p:spPr>
          <a:xfrm>
            <a:off x="8306153" y="4264648"/>
            <a:ext cx="2605087" cy="306388"/>
          </a:xfrm>
        </p:spPr>
        <p:txBody>
          <a:bodyPr anchor="t">
            <a:normAutofit/>
          </a:bodyPr>
          <a:lstStyle>
            <a:lvl1pPr>
              <a:defRPr sz="1100" b="0">
                <a:solidFill>
                  <a:schemeClr val="accent2"/>
                </a:solidFill>
              </a:defRPr>
            </a:lvl1pPr>
          </a:lstStyle>
          <a:p>
            <a:pPr lvl="0"/>
            <a:r>
              <a:rPr lang="en-US"/>
              <a:t>Title / Rolle</a:t>
            </a:r>
          </a:p>
        </p:txBody>
      </p:sp>
      <p:sp>
        <p:nvSpPr>
          <p:cNvPr id="50" name="Text Placeholder 66">
            <a:extLst>
              <a:ext uri="{FF2B5EF4-FFF2-40B4-BE49-F238E27FC236}">
                <a16:creationId xmlns:a16="http://schemas.microsoft.com/office/drawing/2014/main" id="{44FEED44-B1B5-4D30-B678-09BA8C54A687}"/>
              </a:ext>
            </a:extLst>
          </p:cNvPr>
          <p:cNvSpPr>
            <a:spLocks noGrp="1"/>
          </p:cNvSpPr>
          <p:nvPr>
            <p:ph type="body" sz="quarter" idx="26" hasCustomPrompt="1"/>
          </p:nvPr>
        </p:nvSpPr>
        <p:spPr>
          <a:xfrm>
            <a:off x="8305363" y="4653558"/>
            <a:ext cx="2605087" cy="1007690"/>
          </a:xfrm>
        </p:spPr>
        <p:txBody>
          <a:bodyPr>
            <a:normAutofit/>
          </a:bodyPr>
          <a:lstStyle>
            <a:lvl1pPr marL="0" indent="0">
              <a:lnSpc>
                <a:spcPts val="1000"/>
              </a:lnSpc>
              <a:buNone/>
              <a:defRPr sz="900"/>
            </a:lvl1pPr>
          </a:lstStyle>
          <a:p>
            <a:pPr marL="0" indent="0">
              <a:lnSpc>
                <a:spcPts val="1000"/>
              </a:lnSpc>
              <a:buNone/>
            </a:pPr>
            <a:r>
              <a:rPr lang="en-US" sz="900">
                <a:cs typeface="Arial"/>
              </a:rPr>
              <a:t>Capgemini Office (Optional)</a:t>
            </a:r>
          </a:p>
          <a:p>
            <a:pPr marL="0" indent="0">
              <a:lnSpc>
                <a:spcPts val="1000"/>
              </a:lnSpc>
              <a:buNone/>
            </a:pPr>
            <a:r>
              <a:rPr lang="en-US" sz="900">
                <a:cs typeface="Arial"/>
              </a:rPr>
              <a:t>Address Line 1</a:t>
            </a:r>
          </a:p>
          <a:p>
            <a:pPr marL="0" indent="0">
              <a:lnSpc>
                <a:spcPts val="1000"/>
              </a:lnSpc>
              <a:buNone/>
            </a:pPr>
            <a:r>
              <a:rPr lang="en-US" sz="900">
                <a:cs typeface="Arial"/>
              </a:rPr>
              <a:t>Address Line 2 </a:t>
            </a:r>
          </a:p>
          <a:p>
            <a:pPr marL="0" indent="0">
              <a:lnSpc>
                <a:spcPts val="1000"/>
              </a:lnSpc>
              <a:buNone/>
            </a:pPr>
            <a:r>
              <a:rPr lang="en-US" sz="900">
                <a:cs typeface="Arial"/>
              </a:rPr>
              <a:t>Address Line 3</a:t>
            </a:r>
          </a:p>
        </p:txBody>
      </p:sp>
    </p:spTree>
    <p:extLst>
      <p:ext uri="{BB962C8B-B14F-4D97-AF65-F5344CB8AC3E}">
        <p14:creationId xmlns:p14="http://schemas.microsoft.com/office/powerpoint/2010/main" val="3474849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78000">
              <a:schemeClr val="tx2">
                <a:lumMod val="50000"/>
              </a:schemeClr>
            </a:gs>
            <a:gs pos="52000">
              <a:schemeClr val="tx1"/>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t">
            <a:normAutofit/>
          </a:bodyPr>
          <a:lstStyle>
            <a:lvl1pPr>
              <a:defRPr lang="en-US"/>
            </a:lvl1pPr>
          </a:lstStyle>
          <a:p>
            <a:pPr lvl="0">
              <a:lnSpc>
                <a:spcPts val="3000"/>
              </a:lnSpc>
            </a:pPr>
            <a:r>
              <a:rPr lang="en-US"/>
              <a:t>Click to edit Master title style</a:t>
            </a:r>
          </a:p>
        </p:txBody>
      </p:sp>
    </p:spTree>
    <p:extLst>
      <p:ext uri="{BB962C8B-B14F-4D97-AF65-F5344CB8AC3E}">
        <p14:creationId xmlns:p14="http://schemas.microsoft.com/office/powerpoint/2010/main" val="3109053172"/>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6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p>
        </p:txBody>
      </p:sp>
      <p:sp>
        <p:nvSpPr>
          <p:cNvPr id="32" name="Rectangle 31"/>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tx2"/>
                </a:solidFill>
              </a:rPr>
              <a:t>About Capgemini</a:t>
            </a:r>
          </a:p>
        </p:txBody>
      </p:sp>
      <p:sp>
        <p:nvSpPr>
          <p:cNvPr id="33" name="Rectangle 32"/>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sp>
        <p:nvSpPr>
          <p:cNvPr id="39" name="Rectangle 38"/>
          <p:cNvSpPr/>
          <p:nvPr userDrawn="1"/>
        </p:nvSpPr>
        <p:spPr>
          <a:xfrm>
            <a:off x="426720" y="5764024"/>
            <a:ext cx="3869080" cy="446276"/>
          </a:xfrm>
          <a:prstGeom prst="rect">
            <a:avLst/>
          </a:prstGeom>
        </p:spPr>
        <p:txBody>
          <a:bodyPr wrap="square" lIns="0" tIns="0" rIns="0" bIns="0" anchor="b" anchorCtr="0">
            <a:spAutoFit/>
          </a:bodyPr>
          <a:lstStyle/>
          <a:p>
            <a:pPr>
              <a:spcAft>
                <a:spcPts val="600"/>
              </a:spcAft>
            </a:pPr>
            <a:r>
              <a:rPr lang="en-US" sz="800" noProof="0">
                <a:solidFill>
                  <a:schemeClr val="bg1">
                    <a:lumMod val="75000"/>
                  </a:schemeClr>
                </a:solidFill>
                <a:latin typeface="+mn-lt"/>
                <a:cs typeface="Arial"/>
              </a:rPr>
              <a:t>This presentation </a:t>
            </a:r>
            <a:r>
              <a:rPr lang="en-US" sz="800" noProof="0">
                <a:solidFill>
                  <a:schemeClr val="bg1">
                    <a:lumMod val="85000"/>
                  </a:schemeClr>
                </a:solidFill>
                <a:latin typeface="+mn-lt"/>
                <a:cs typeface="Arial"/>
              </a:rPr>
              <a:t>contains</a:t>
            </a:r>
            <a:r>
              <a:rPr lang="en-US" sz="800" noProof="0">
                <a:solidFill>
                  <a:schemeClr val="bg1">
                    <a:lumMod val="75000"/>
                  </a:schemeClr>
                </a:solidFill>
                <a:latin typeface="+mn-lt"/>
                <a:cs typeface="Arial"/>
              </a:rPr>
              <a:t> information that may be privileged or confidential and is the property of the Capgemini Group.</a:t>
            </a:r>
          </a:p>
          <a:p>
            <a:pPr>
              <a:spcAft>
                <a:spcPts val="600"/>
              </a:spcAft>
            </a:pPr>
            <a:r>
              <a:rPr lang="en-US" sz="800" noProof="0">
                <a:solidFill>
                  <a:schemeClr val="bg1">
                    <a:lumMod val="75000"/>
                  </a:schemeClr>
                </a:solidFill>
                <a:latin typeface="Arial"/>
                <a:cs typeface="Arial"/>
              </a:rPr>
              <a:t>Copyright © 2020 Capgemini. All rights reserved.</a:t>
            </a:r>
          </a:p>
        </p:txBody>
      </p:sp>
      <p:sp>
        <p:nvSpPr>
          <p:cNvPr id="40" name="ZoneTexte 23"/>
          <p:cNvSpPr txBox="1"/>
          <p:nvPr userDrawn="1"/>
        </p:nvSpPr>
        <p:spPr>
          <a:xfrm>
            <a:off x="419254" y="4381708"/>
            <a:ext cx="2519921" cy="276999"/>
          </a:xfrm>
          <a:prstGeom prst="rect">
            <a:avLst/>
          </a:prstGeom>
          <a:noFill/>
        </p:spPr>
        <p:txBody>
          <a:bodyPr wrap="none" lIns="0" rIns="0" rtlCol="0">
            <a:spAutoFit/>
          </a:bodyPr>
          <a:lstStyle/>
          <a:p>
            <a:r>
              <a:rPr lang="en-US" sz="1200" b="1">
                <a:solidFill>
                  <a:schemeClr val="accent2"/>
                </a:solidFill>
              </a:rPr>
              <a:t>People matter, results count.</a:t>
            </a:r>
          </a:p>
        </p:txBody>
      </p:sp>
      <p:pic>
        <p:nvPicPr>
          <p:cNvPr id="20" name="Graphic 4">
            <a:extLst>
              <a:ext uri="{FF2B5EF4-FFF2-40B4-BE49-F238E27FC236}">
                <a16:creationId xmlns:a16="http://schemas.microsoft.com/office/drawing/2014/main" id="{254649C8-3B98-4E0A-B62A-210906AF86F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72496" y="188640"/>
            <a:ext cx="424356" cy="459624"/>
          </a:xfrm>
          <a:prstGeom prst="rect">
            <a:avLst/>
          </a:prstGeom>
        </p:spPr>
      </p:pic>
      <p:pic>
        <p:nvPicPr>
          <p:cNvPr id="18" name="Picture 2" descr="D:\My Work\Template\Icons\Social Media\LinkedIN.png">
            <a:hlinkClick r:id="rId8"/>
            <a:extLst>
              <a:ext uri="{FF2B5EF4-FFF2-40B4-BE49-F238E27FC236}">
                <a16:creationId xmlns:a16="http://schemas.microsoft.com/office/drawing/2014/main" id="{1D80366A-B063-214D-8B9E-C0C2F3215261}"/>
              </a:ext>
            </a:extLst>
          </p:cNvPr>
          <p:cNvPicPr>
            <a:picLocks noChangeAspect="1" noChangeArrowheads="1"/>
          </p:cNvPicPr>
          <p:nvPr userDrawn="1"/>
        </p:nvPicPr>
        <p:blipFill>
          <a:blip r:embed="rId9" cstate="print"/>
          <a:srcRect/>
          <a:stretch>
            <a:fillRect/>
          </a:stretch>
        </p:blipFill>
        <p:spPr bwMode="auto">
          <a:xfrm>
            <a:off x="829371" y="4031909"/>
            <a:ext cx="333195" cy="333195"/>
          </a:xfrm>
          <a:prstGeom prst="rect">
            <a:avLst/>
          </a:prstGeom>
          <a:noFill/>
        </p:spPr>
      </p:pic>
      <p:pic>
        <p:nvPicPr>
          <p:cNvPr id="19" name="Picture 4" descr="D:\My Work\Template\Icons\Social Media\SlideShare.png">
            <a:hlinkClick r:id="rId10"/>
            <a:extLst>
              <a:ext uri="{FF2B5EF4-FFF2-40B4-BE49-F238E27FC236}">
                <a16:creationId xmlns:a16="http://schemas.microsoft.com/office/drawing/2014/main" id="{7801459A-75A5-F447-A697-BB75CFADCE1F}"/>
              </a:ext>
            </a:extLst>
          </p:cNvPr>
          <p:cNvPicPr>
            <a:picLocks noChangeAspect="1" noChangeArrowheads="1"/>
          </p:cNvPicPr>
          <p:nvPr userDrawn="1"/>
        </p:nvPicPr>
        <p:blipFill>
          <a:blip r:embed="rId11" cstate="print"/>
          <a:srcRect/>
          <a:stretch>
            <a:fillRect/>
          </a:stretch>
        </p:blipFill>
        <p:spPr bwMode="auto">
          <a:xfrm>
            <a:off x="1212748" y="4031909"/>
            <a:ext cx="333195" cy="333195"/>
          </a:xfrm>
          <a:prstGeom prst="rect">
            <a:avLst/>
          </a:prstGeom>
          <a:noFill/>
        </p:spPr>
      </p:pic>
      <p:pic>
        <p:nvPicPr>
          <p:cNvPr id="21" name="Picture 5" descr="D:\My Work\Template\Icons\Social Media\Twitter.png">
            <a:hlinkClick r:id="rId12"/>
            <a:extLst>
              <a:ext uri="{FF2B5EF4-FFF2-40B4-BE49-F238E27FC236}">
                <a16:creationId xmlns:a16="http://schemas.microsoft.com/office/drawing/2014/main" id="{07E34D4B-0F19-3441-B71C-53A5194119C2}"/>
              </a:ext>
            </a:extLst>
          </p:cNvPr>
          <p:cNvPicPr>
            <a:picLocks noChangeAspect="1" noChangeArrowheads="1"/>
          </p:cNvPicPr>
          <p:nvPr userDrawn="1"/>
        </p:nvPicPr>
        <p:blipFill>
          <a:blip r:embed="rId13" cstate="print"/>
          <a:srcRect/>
          <a:stretch>
            <a:fillRect/>
          </a:stretch>
        </p:blipFill>
        <p:spPr bwMode="auto">
          <a:xfrm>
            <a:off x="1596125" y="4031909"/>
            <a:ext cx="333195" cy="333195"/>
          </a:xfrm>
          <a:prstGeom prst="rect">
            <a:avLst/>
          </a:prstGeom>
          <a:noFill/>
        </p:spPr>
      </p:pic>
      <p:pic>
        <p:nvPicPr>
          <p:cNvPr id="22" name="Picture 6" descr="D:\My Work\Template\Icons\Social Media\YouTube.png">
            <a:hlinkClick r:id="rId14"/>
            <a:extLst>
              <a:ext uri="{FF2B5EF4-FFF2-40B4-BE49-F238E27FC236}">
                <a16:creationId xmlns:a16="http://schemas.microsoft.com/office/drawing/2014/main" id="{6A2D44D5-4ECC-EB4F-9A07-EA3B565F1132}"/>
              </a:ext>
            </a:extLst>
          </p:cNvPr>
          <p:cNvPicPr>
            <a:picLocks noChangeAspect="1" noChangeArrowheads="1"/>
          </p:cNvPicPr>
          <p:nvPr userDrawn="1"/>
        </p:nvPicPr>
        <p:blipFill>
          <a:blip r:embed="rId15" cstate="print"/>
          <a:srcRect/>
          <a:stretch>
            <a:fillRect/>
          </a:stretch>
        </p:blipFill>
        <p:spPr bwMode="auto">
          <a:xfrm>
            <a:off x="1979501" y="4031909"/>
            <a:ext cx="333195" cy="333195"/>
          </a:xfrm>
          <a:prstGeom prst="rect">
            <a:avLst/>
          </a:prstGeom>
          <a:noFill/>
        </p:spPr>
      </p:pic>
      <p:pic>
        <p:nvPicPr>
          <p:cNvPr id="23" name="Picture 7" descr="D:\My Work\Template\Icons\Social Media\Facebook.png">
            <a:hlinkClick r:id="rId16"/>
            <a:extLst>
              <a:ext uri="{FF2B5EF4-FFF2-40B4-BE49-F238E27FC236}">
                <a16:creationId xmlns:a16="http://schemas.microsoft.com/office/drawing/2014/main" id="{6D395C84-D557-CF4A-8CFE-0C79E978A06C}"/>
              </a:ext>
            </a:extLst>
          </p:cNvPr>
          <p:cNvPicPr>
            <a:picLocks noChangeAspect="1" noChangeArrowheads="1"/>
          </p:cNvPicPr>
          <p:nvPr userDrawn="1"/>
        </p:nvPicPr>
        <p:blipFill>
          <a:blip r:embed="rId17" cstate="print"/>
          <a:srcRect/>
          <a:stretch>
            <a:fillRect/>
          </a:stretch>
        </p:blipFill>
        <p:spPr bwMode="auto">
          <a:xfrm>
            <a:off x="445994" y="4031909"/>
            <a:ext cx="333195" cy="333195"/>
          </a:xfrm>
          <a:prstGeom prst="rect">
            <a:avLst/>
          </a:prstGeom>
          <a:noFill/>
        </p:spPr>
      </p:pic>
      <p:sp>
        <p:nvSpPr>
          <p:cNvPr id="3" name="Datumsplatzhalter 2">
            <a:extLst>
              <a:ext uri="{FF2B5EF4-FFF2-40B4-BE49-F238E27FC236}">
                <a16:creationId xmlns:a16="http://schemas.microsoft.com/office/drawing/2014/main" id="{E8C3536E-C595-344A-BE1E-A086A631F379}"/>
              </a:ext>
            </a:extLst>
          </p:cNvPr>
          <p:cNvSpPr>
            <a:spLocks noGrp="1"/>
          </p:cNvSpPr>
          <p:nvPr>
            <p:ph type="dt" sz="half" idx="10"/>
          </p:nvPr>
        </p:nvSpPr>
        <p:spPr>
          <a:xfrm>
            <a:off x="407988" y="6356350"/>
            <a:ext cx="2743200" cy="365125"/>
          </a:xfrm>
          <a:prstGeom prst="rect">
            <a:avLst/>
          </a:prstGeom>
        </p:spPr>
        <p:txBody>
          <a:bodyPr/>
          <a:lstStyle/>
          <a:p>
            <a:fld id="{9D62B824-3A81-E443-9964-7831AAC827EB}" type="datetime1">
              <a:rPr lang="de-DE" smtClean="0"/>
              <a:t>14.06.2021</a:t>
            </a:fld>
            <a:endParaRPr lang="de-DE"/>
          </a:p>
        </p:txBody>
      </p:sp>
      <p:sp>
        <p:nvSpPr>
          <p:cNvPr id="4" name="Fußzeilenplatzhalter 3">
            <a:extLst>
              <a:ext uri="{FF2B5EF4-FFF2-40B4-BE49-F238E27FC236}">
                <a16:creationId xmlns:a16="http://schemas.microsoft.com/office/drawing/2014/main" id="{9FA543C4-33CC-1441-B1D0-E02EBE242CD2}"/>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5" name="Foliennummernplatzhalter 4">
            <a:extLst>
              <a:ext uri="{FF2B5EF4-FFF2-40B4-BE49-F238E27FC236}">
                <a16:creationId xmlns:a16="http://schemas.microsoft.com/office/drawing/2014/main" id="{C822AD0A-2B66-EC4F-B96D-74CC40DB469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pPr/>
              <a:t>‹#›</a:t>
            </a:fld>
            <a:endParaRPr lang="de-DE"/>
          </a:p>
        </p:txBody>
      </p:sp>
    </p:spTree>
    <p:extLst>
      <p:ext uri="{BB962C8B-B14F-4D97-AF65-F5344CB8AC3E}">
        <p14:creationId xmlns:p14="http://schemas.microsoft.com/office/powerpoint/2010/main" val="6733974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5" y="2886346"/>
            <a:ext cx="4638214" cy="1234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tx1"/>
                </a:solidFill>
                <a:effectLst/>
                <a:latin typeface="+mn-lt"/>
                <a:ea typeface="+mn-ea"/>
                <a:cs typeface="+mn-cs"/>
              </a:rPr>
              <a:t>Capgemini is a global leader in consulting, digital transformation, technology and engineering services. The Group is at the forefront of innovation to address the entire breadth of clients’ opportunities in the evolving world of cloud, digital and platforms. </a:t>
            </a:r>
            <a:r>
              <a:rPr lang="en-GB" sz="900" kern="120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a:solidFill>
                  <a:schemeClr val="tx1"/>
                </a:solidFill>
                <a:effectLst/>
                <a:latin typeface="+mn-lt"/>
                <a:ea typeface="+mn-ea"/>
                <a:cs typeface="+mn-cs"/>
              </a:rPr>
              <a:t>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1"/>
                </a:solidFill>
              </a:rPr>
              <a:t>About Capgemini</a:t>
            </a:r>
          </a:p>
        </p:txBody>
      </p:sp>
      <p:sp>
        <p:nvSpPr>
          <p:cNvPr id="16" name="Rectangle 15"/>
          <p:cNvSpPr/>
          <p:nvPr userDrawn="1"/>
        </p:nvSpPr>
        <p:spPr>
          <a:xfrm>
            <a:off x="6536184" y="446186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a:solidFill>
                  <a:schemeClr val="bg1"/>
                </a:solidFill>
                <a:latin typeface="Arial"/>
                <a:cs typeface="Arial"/>
              </a:rPr>
              <a:t>Copyright © 2020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762984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 be delete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90B34D17-A656-49DF-85B6-4612510DDA2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6024"/>
          <a:stretch/>
        </p:blipFill>
        <p:spPr>
          <a:xfrm flipH="1" flipV="1">
            <a:off x="-11440" y="0"/>
            <a:ext cx="6600056" cy="6858000"/>
          </a:xfrm>
          <a:prstGeom prst="rect">
            <a:avLst/>
          </a:prstGeom>
        </p:spPr>
      </p:pic>
      <p:sp>
        <p:nvSpPr>
          <p:cNvPr id="4" name="Date Placeholder 3">
            <a:extLst>
              <a:ext uri="{FF2B5EF4-FFF2-40B4-BE49-F238E27FC236}">
                <a16:creationId xmlns:a16="http://schemas.microsoft.com/office/drawing/2014/main" id="{4B30F525-E7D3-48CC-B87E-5F7989FBDD8C}"/>
              </a:ext>
            </a:extLst>
          </p:cNvPr>
          <p:cNvSpPr>
            <a:spLocks noGrp="1"/>
          </p:cNvSpPr>
          <p:nvPr>
            <p:ph type="dt" sz="half" idx="10"/>
          </p:nvPr>
        </p:nvSpPr>
        <p:spPr>
          <a:xfrm>
            <a:off x="407988" y="6356350"/>
            <a:ext cx="2743200" cy="365125"/>
          </a:xfrm>
          <a:prstGeom prst="rect">
            <a:avLst/>
          </a:prstGeom>
        </p:spPr>
        <p:txBody>
          <a:bodyPr/>
          <a:lstStyle/>
          <a:p>
            <a:fld id="{2115A606-8B14-CA40-A0EC-56864BF08F14}" type="datetime1">
              <a:rPr lang="de-DE" smtClean="0"/>
              <a:t>14.06.2021</a:t>
            </a:fld>
            <a:endParaRPr lang="de-DE"/>
          </a:p>
        </p:txBody>
      </p:sp>
      <p:sp>
        <p:nvSpPr>
          <p:cNvPr id="5" name="Footer Placeholder 4">
            <a:extLst>
              <a:ext uri="{FF2B5EF4-FFF2-40B4-BE49-F238E27FC236}">
                <a16:creationId xmlns:a16="http://schemas.microsoft.com/office/drawing/2014/main" id="{AF96DC7A-7479-435C-A527-CE1F53FB410E}"/>
              </a:ext>
            </a:extLst>
          </p:cNvPr>
          <p:cNvSpPr>
            <a:spLocks noGrp="1"/>
          </p:cNvSpPr>
          <p:nvPr>
            <p:ph type="ftr" sz="quarter" idx="11"/>
          </p:nvPr>
        </p:nvSpPr>
        <p:spPr>
          <a:xfrm>
            <a:off x="7104112" y="6356350"/>
            <a:ext cx="4114800" cy="365125"/>
          </a:xfrm>
          <a:prstGeom prst="rect">
            <a:avLst/>
          </a:prstGeom>
        </p:spPr>
        <p:txBody>
          <a:bodyPr/>
          <a:lstStyle/>
          <a:p>
            <a:r>
              <a:rPr lang="en-US"/>
              <a:t>© 2020 Capgemini. All rights reserved.</a:t>
            </a:r>
            <a:endParaRPr lang="de-DE"/>
          </a:p>
        </p:txBody>
      </p:sp>
      <p:sp>
        <p:nvSpPr>
          <p:cNvPr id="6" name="Slide Number Placeholder 5">
            <a:extLst>
              <a:ext uri="{FF2B5EF4-FFF2-40B4-BE49-F238E27FC236}">
                <a16:creationId xmlns:a16="http://schemas.microsoft.com/office/drawing/2014/main" id="{92B5D3D6-9972-439D-AF90-C8DBC8C17A5B}"/>
              </a:ext>
            </a:extLst>
          </p:cNvPr>
          <p:cNvSpPr>
            <a:spLocks noGrp="1"/>
          </p:cNvSpPr>
          <p:nvPr>
            <p:ph type="sldNum" sz="quarter" idx="12"/>
          </p:nvPr>
        </p:nvSpPr>
        <p:spPr>
          <a:xfrm>
            <a:off x="11218912" y="6356350"/>
            <a:ext cx="577280" cy="365125"/>
          </a:xfrm>
          <a:prstGeom prst="rect">
            <a:avLst/>
          </a:prstGeom>
        </p:spPr>
        <p:txBody>
          <a:bodyPr/>
          <a:lstStyle/>
          <a:p>
            <a:fld id="{A635EDEB-3912-4B67-B223-07ECDAACB0F3}" type="slidenum">
              <a:rPr lang="de-DE" smtClean="0"/>
              <a:t>‹#›</a:t>
            </a:fld>
            <a:endParaRPr lang="de-DE"/>
          </a:p>
        </p:txBody>
      </p:sp>
      <p:pic>
        <p:nvPicPr>
          <p:cNvPr id="9" name="Graphic 8">
            <a:extLst>
              <a:ext uri="{FF2B5EF4-FFF2-40B4-BE49-F238E27FC236}">
                <a16:creationId xmlns:a16="http://schemas.microsoft.com/office/drawing/2014/main" id="{5584B8D3-43BC-46D7-9592-8AD5BAFFDAB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8677" y="260647"/>
            <a:ext cx="333375" cy="304800"/>
          </a:xfrm>
          <a:prstGeom prst="rect">
            <a:avLst/>
          </a:prstGeom>
        </p:spPr>
      </p:pic>
      <p:sp>
        <p:nvSpPr>
          <p:cNvPr id="14" name="Rectangle 13">
            <a:extLst>
              <a:ext uri="{FF2B5EF4-FFF2-40B4-BE49-F238E27FC236}">
                <a16:creationId xmlns:a16="http://schemas.microsoft.com/office/drawing/2014/main" id="{07398A01-4404-4E2A-8BD1-DEFF30B359C9}"/>
              </a:ext>
            </a:extLst>
          </p:cNvPr>
          <p:cNvSpPr/>
          <p:nvPr userDrawn="1"/>
        </p:nvSpPr>
        <p:spPr>
          <a:xfrm>
            <a:off x="6896661" y="3624849"/>
            <a:ext cx="4899531" cy="1550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20000"/>
              </a:lnSpc>
            </a:pPr>
            <a:r>
              <a:rPr lang="en-US" sz="900" kern="120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7" name="Rectangle 16">
            <a:extLst>
              <a:ext uri="{FF2B5EF4-FFF2-40B4-BE49-F238E27FC236}">
                <a16:creationId xmlns:a16="http://schemas.microsoft.com/office/drawing/2014/main" id="{6B4FA03A-36C3-4DD4-9775-72009A0A280E}"/>
              </a:ext>
            </a:extLst>
          </p:cNvPr>
          <p:cNvSpPr/>
          <p:nvPr userDrawn="1"/>
        </p:nvSpPr>
        <p:spPr>
          <a:xfrm>
            <a:off x="6896661" y="3245585"/>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tx1"/>
                </a:solidFill>
              </a:rPr>
              <a:t>About Capgemini</a:t>
            </a:r>
          </a:p>
        </p:txBody>
      </p:sp>
      <p:sp>
        <p:nvSpPr>
          <p:cNvPr id="18" name="Rectangle 17">
            <a:extLst>
              <a:ext uri="{FF2B5EF4-FFF2-40B4-BE49-F238E27FC236}">
                <a16:creationId xmlns:a16="http://schemas.microsoft.com/office/drawing/2014/main" id="{2B5DA2F5-6D3B-425C-81CE-89B9A8FCE6D9}"/>
              </a:ext>
            </a:extLst>
          </p:cNvPr>
          <p:cNvSpPr/>
          <p:nvPr userDrawn="1"/>
        </p:nvSpPr>
        <p:spPr>
          <a:xfrm>
            <a:off x="6896660" y="5392776"/>
            <a:ext cx="2295684"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sp>
        <p:nvSpPr>
          <p:cNvPr id="24" name="Rectangle 23">
            <a:extLst>
              <a:ext uri="{FF2B5EF4-FFF2-40B4-BE49-F238E27FC236}">
                <a16:creationId xmlns:a16="http://schemas.microsoft.com/office/drawing/2014/main" id="{E1CC6277-77C8-4BC1-84DB-AEBA7A1213FA}"/>
              </a:ext>
            </a:extLst>
          </p:cNvPr>
          <p:cNvSpPr/>
          <p:nvPr userDrawn="1"/>
        </p:nvSpPr>
        <p:spPr>
          <a:xfrm>
            <a:off x="426720" y="5964079"/>
            <a:ext cx="4013280" cy="246221"/>
          </a:xfrm>
          <a:prstGeom prst="rect">
            <a:avLst/>
          </a:prstGeom>
        </p:spPr>
        <p:txBody>
          <a:bodyPr wrap="square" lIns="0" tIns="0" rIns="0" bIns="0" anchor="b" anchorCtr="0">
            <a:spAutoFit/>
          </a:bodyPr>
          <a:lstStyle/>
          <a:p>
            <a:pPr>
              <a:spcAft>
                <a:spcPts val="600"/>
              </a:spcAft>
            </a:pPr>
            <a:r>
              <a:rPr lang="en-US" sz="800" noProof="0">
                <a:solidFill>
                  <a:schemeClr val="bg1"/>
                </a:solidFill>
                <a:latin typeface="+mn-lt"/>
                <a:cs typeface="Arial"/>
              </a:rPr>
              <a:t>This presentation contains information that may be privileged or confidential and is the property of the Capgemini Group.</a:t>
            </a:r>
          </a:p>
        </p:txBody>
      </p:sp>
      <p:grpSp>
        <p:nvGrpSpPr>
          <p:cNvPr id="7" name="Group 6">
            <a:extLst>
              <a:ext uri="{FF2B5EF4-FFF2-40B4-BE49-F238E27FC236}">
                <a16:creationId xmlns:a16="http://schemas.microsoft.com/office/drawing/2014/main" id="{21B9CE0E-57C8-42A0-B463-3E532969CAF8}"/>
              </a:ext>
            </a:extLst>
          </p:cNvPr>
          <p:cNvGrpSpPr/>
          <p:nvPr userDrawn="1"/>
        </p:nvGrpSpPr>
        <p:grpSpPr>
          <a:xfrm>
            <a:off x="426720" y="4926652"/>
            <a:ext cx="2357280" cy="673742"/>
            <a:chOff x="426720" y="3979258"/>
            <a:chExt cx="2357280" cy="673742"/>
          </a:xfrm>
        </p:grpSpPr>
        <p:pic>
          <p:nvPicPr>
            <p:cNvPr id="19" name="Picture 2" descr="D:\My Work\Template\Icons\Social Media\LinkedIN.png">
              <a:hlinkClick r:id="rId6"/>
              <a:extLst>
                <a:ext uri="{FF2B5EF4-FFF2-40B4-BE49-F238E27FC236}">
                  <a16:creationId xmlns:a16="http://schemas.microsoft.com/office/drawing/2014/main" id="{D9EBA9A2-BDB3-4D26-BD93-C65249AB1119}"/>
                </a:ext>
              </a:extLst>
            </p:cNvPr>
            <p:cNvPicPr>
              <a:picLocks noChangeAspect="1" noChangeArrowheads="1"/>
            </p:cNvPicPr>
            <p:nvPr userDrawn="1"/>
          </p:nvPicPr>
          <p:blipFill>
            <a:blip r:embed="rId7" cstate="print"/>
            <a:srcRect/>
            <a:stretch>
              <a:fillRect/>
            </a:stretch>
          </p:blipFill>
          <p:spPr bwMode="auto">
            <a:xfrm>
              <a:off x="810097" y="3979258"/>
              <a:ext cx="333195" cy="333195"/>
            </a:xfrm>
            <a:prstGeom prst="rect">
              <a:avLst/>
            </a:prstGeom>
            <a:noFill/>
          </p:spPr>
        </p:pic>
        <p:pic>
          <p:nvPicPr>
            <p:cNvPr id="20" name="Picture 4" descr="D:\My Work\Template\Icons\Social Media\SlideShare.png">
              <a:hlinkClick r:id="rId8"/>
              <a:extLst>
                <a:ext uri="{FF2B5EF4-FFF2-40B4-BE49-F238E27FC236}">
                  <a16:creationId xmlns:a16="http://schemas.microsoft.com/office/drawing/2014/main" id="{C2D611CB-9658-4B00-9C5E-9A18633E25BD}"/>
                </a:ext>
              </a:extLst>
            </p:cNvPr>
            <p:cNvPicPr>
              <a:picLocks noChangeAspect="1" noChangeArrowheads="1"/>
            </p:cNvPicPr>
            <p:nvPr userDrawn="1"/>
          </p:nvPicPr>
          <p:blipFill>
            <a:blip r:embed="rId9" cstate="print"/>
            <a:srcRect/>
            <a:stretch>
              <a:fillRect/>
            </a:stretch>
          </p:blipFill>
          <p:spPr bwMode="auto">
            <a:xfrm>
              <a:off x="1193474" y="3979258"/>
              <a:ext cx="333195" cy="333195"/>
            </a:xfrm>
            <a:prstGeom prst="rect">
              <a:avLst/>
            </a:prstGeom>
            <a:noFill/>
          </p:spPr>
        </p:pic>
        <p:pic>
          <p:nvPicPr>
            <p:cNvPr id="21" name="Picture 5" descr="D:\My Work\Template\Icons\Social Media\Twitter.png">
              <a:hlinkClick r:id="rId10"/>
              <a:extLst>
                <a:ext uri="{FF2B5EF4-FFF2-40B4-BE49-F238E27FC236}">
                  <a16:creationId xmlns:a16="http://schemas.microsoft.com/office/drawing/2014/main" id="{98F063BB-BBEE-4E20-8E3B-9F292904BED5}"/>
                </a:ext>
              </a:extLst>
            </p:cNvPr>
            <p:cNvPicPr>
              <a:picLocks noChangeAspect="1" noChangeArrowheads="1"/>
            </p:cNvPicPr>
            <p:nvPr userDrawn="1"/>
          </p:nvPicPr>
          <p:blipFill>
            <a:blip r:embed="rId11" cstate="print"/>
            <a:srcRect/>
            <a:stretch>
              <a:fillRect/>
            </a:stretch>
          </p:blipFill>
          <p:spPr bwMode="auto">
            <a:xfrm>
              <a:off x="1576851" y="3979258"/>
              <a:ext cx="333195" cy="333195"/>
            </a:xfrm>
            <a:prstGeom prst="rect">
              <a:avLst/>
            </a:prstGeom>
            <a:noFill/>
          </p:spPr>
        </p:pic>
        <p:pic>
          <p:nvPicPr>
            <p:cNvPr id="22" name="Picture 6" descr="D:\My Work\Template\Icons\Social Media\YouTube.png">
              <a:hlinkClick r:id="rId12"/>
              <a:extLst>
                <a:ext uri="{FF2B5EF4-FFF2-40B4-BE49-F238E27FC236}">
                  <a16:creationId xmlns:a16="http://schemas.microsoft.com/office/drawing/2014/main" id="{67C7DC92-AA4D-4EB0-8BC7-34FA815CFD64}"/>
                </a:ext>
              </a:extLst>
            </p:cNvPr>
            <p:cNvPicPr>
              <a:picLocks noChangeAspect="1" noChangeArrowheads="1"/>
            </p:cNvPicPr>
            <p:nvPr userDrawn="1"/>
          </p:nvPicPr>
          <p:blipFill>
            <a:blip r:embed="rId13" cstate="print"/>
            <a:srcRect/>
            <a:stretch>
              <a:fillRect/>
            </a:stretch>
          </p:blipFill>
          <p:spPr bwMode="auto">
            <a:xfrm>
              <a:off x="1960227" y="3979258"/>
              <a:ext cx="333195" cy="333195"/>
            </a:xfrm>
            <a:prstGeom prst="rect">
              <a:avLst/>
            </a:prstGeom>
            <a:noFill/>
          </p:spPr>
        </p:pic>
        <p:pic>
          <p:nvPicPr>
            <p:cNvPr id="23" name="Picture 7" descr="D:\My Work\Template\Icons\Social Media\Facebook.png">
              <a:hlinkClick r:id="rId14"/>
              <a:extLst>
                <a:ext uri="{FF2B5EF4-FFF2-40B4-BE49-F238E27FC236}">
                  <a16:creationId xmlns:a16="http://schemas.microsoft.com/office/drawing/2014/main" id="{B9CC3275-E23A-4204-B52E-A95FAFE24C48}"/>
                </a:ext>
              </a:extLst>
            </p:cNvPr>
            <p:cNvPicPr>
              <a:picLocks noChangeAspect="1" noChangeArrowheads="1"/>
            </p:cNvPicPr>
            <p:nvPr userDrawn="1"/>
          </p:nvPicPr>
          <p:blipFill>
            <a:blip r:embed="rId15" cstate="print"/>
            <a:srcRect/>
            <a:stretch>
              <a:fillRect/>
            </a:stretch>
          </p:blipFill>
          <p:spPr bwMode="auto">
            <a:xfrm>
              <a:off x="426720" y="3979258"/>
              <a:ext cx="333195" cy="333195"/>
            </a:xfrm>
            <a:prstGeom prst="rect">
              <a:avLst/>
            </a:prstGeom>
            <a:noFill/>
          </p:spPr>
        </p:pic>
        <p:grpSp>
          <p:nvGrpSpPr>
            <p:cNvPr id="25" name="Groupe 26">
              <a:extLst>
                <a:ext uri="{FF2B5EF4-FFF2-40B4-BE49-F238E27FC236}">
                  <a16:creationId xmlns:a16="http://schemas.microsoft.com/office/drawing/2014/main" id="{E3A3A04D-2F24-4B04-94A8-32D555D1F6F5}"/>
                </a:ext>
              </a:extLst>
            </p:cNvPr>
            <p:cNvGrpSpPr>
              <a:grpSpLocks noChangeAspect="1"/>
            </p:cNvGrpSpPr>
            <p:nvPr userDrawn="1"/>
          </p:nvGrpSpPr>
          <p:grpSpPr>
            <a:xfrm>
              <a:off x="444000" y="4471814"/>
              <a:ext cx="2340000" cy="181186"/>
              <a:chOff x="401412" y="4886021"/>
              <a:chExt cx="7483476" cy="579438"/>
            </a:xfrm>
            <a:solidFill>
              <a:schemeClr val="bg1"/>
            </a:solidFill>
          </p:grpSpPr>
          <p:sp>
            <p:nvSpPr>
              <p:cNvPr id="26" name="Freeform 5">
                <a:extLst>
                  <a:ext uri="{FF2B5EF4-FFF2-40B4-BE49-F238E27FC236}">
                    <a16:creationId xmlns:a16="http://schemas.microsoft.com/office/drawing/2014/main" id="{0B8519F7-36AE-44D6-BC51-301C49CBA134}"/>
                  </a:ext>
                </a:extLst>
              </p:cNvPr>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7C834A3F-EA66-4992-8564-5C1F406EDDDC}"/>
                  </a:ext>
                </a:extLst>
              </p:cNvPr>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C5B89D6D-C93D-4D52-A802-1248605221E5}"/>
                  </a:ext>
                </a:extLst>
              </p:cNvPr>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FDC7755-75F5-44A4-A6AE-C8E6CF7B81B7}"/>
                  </a:ext>
                </a:extLst>
              </p:cNvPr>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FAF80C70-1E1D-441D-AD9C-DCC98831CC2C}"/>
                  </a:ext>
                </a:extLst>
              </p:cNvPr>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CF45AB52-814B-407E-8EC1-7A7EB63948DB}"/>
                  </a:ext>
                </a:extLst>
              </p:cNvPr>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BFD94C0F-91E9-409E-818C-4DB5ACFE0A25}"/>
                  </a:ext>
                </a:extLst>
              </p:cNvPr>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DA3F4571-AF2F-4A38-A026-B8F710D65870}"/>
                  </a:ext>
                </a:extLst>
              </p:cNvPr>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E829029E-708E-445C-83EC-EED9F7BA15C8}"/>
                  </a:ext>
                </a:extLst>
              </p:cNvPr>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06AAFF43-95FE-43EA-9618-4CAA6DC7E8CA}"/>
                  </a:ext>
                </a:extLst>
              </p:cNvPr>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71D802C3-3B77-45CE-B94D-41D38F265EE7}"/>
                  </a:ext>
                </a:extLst>
              </p:cNvPr>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FC24759B-4141-4321-8D43-362B90CF381C}"/>
                  </a:ext>
                </a:extLst>
              </p:cNvPr>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43D3C14A-60D9-4361-9004-B9D77F0D4839}"/>
                  </a:ext>
                </a:extLst>
              </p:cNvPr>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a:extLst>
                  <a:ext uri="{FF2B5EF4-FFF2-40B4-BE49-F238E27FC236}">
                    <a16:creationId xmlns:a16="http://schemas.microsoft.com/office/drawing/2014/main" id="{372CDCCE-50AA-4159-B911-4019318F7F05}"/>
                  </a:ext>
                </a:extLst>
              </p:cNvPr>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17D416C4-0881-420A-86AC-CE8A4713B641}"/>
                  </a:ext>
                </a:extLst>
              </p:cNvPr>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9826FE66-520C-480C-82AD-0B39E363F2E4}"/>
                  </a:ext>
                </a:extLst>
              </p:cNvPr>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1">
                <a:extLst>
                  <a:ext uri="{FF2B5EF4-FFF2-40B4-BE49-F238E27FC236}">
                    <a16:creationId xmlns:a16="http://schemas.microsoft.com/office/drawing/2014/main" id="{26F6CA52-AC53-46EA-A9F1-726BBE50B638}"/>
                  </a:ext>
                </a:extLst>
              </p:cNvPr>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2">
                <a:extLst>
                  <a:ext uri="{FF2B5EF4-FFF2-40B4-BE49-F238E27FC236}">
                    <a16:creationId xmlns:a16="http://schemas.microsoft.com/office/drawing/2014/main" id="{5CEDFE87-7E83-4659-AB54-B10399B8C24C}"/>
                  </a:ext>
                </a:extLst>
              </p:cNvPr>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
                <a:extLst>
                  <a:ext uri="{FF2B5EF4-FFF2-40B4-BE49-F238E27FC236}">
                    <a16:creationId xmlns:a16="http://schemas.microsoft.com/office/drawing/2014/main" id="{8DB8555B-942E-40CB-893B-45FD789A7B13}"/>
                  </a:ext>
                </a:extLst>
              </p:cNvPr>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4">
                <a:extLst>
                  <a:ext uri="{FF2B5EF4-FFF2-40B4-BE49-F238E27FC236}">
                    <a16:creationId xmlns:a16="http://schemas.microsoft.com/office/drawing/2014/main" id="{4B31C612-CBE7-4AD8-97D7-2E4D4CF27E86}"/>
                  </a:ext>
                </a:extLst>
              </p:cNvPr>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
                <a:extLst>
                  <a:ext uri="{FF2B5EF4-FFF2-40B4-BE49-F238E27FC236}">
                    <a16:creationId xmlns:a16="http://schemas.microsoft.com/office/drawing/2014/main" id="{3BAFC3C7-F951-490B-943C-8BBABFB5A27E}"/>
                  </a:ext>
                </a:extLst>
              </p:cNvPr>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6">
                <a:extLst>
                  <a:ext uri="{FF2B5EF4-FFF2-40B4-BE49-F238E27FC236}">
                    <a16:creationId xmlns:a16="http://schemas.microsoft.com/office/drawing/2014/main" id="{7E3F3CFA-B792-4400-A3B8-B2B60C121435}"/>
                  </a:ext>
                </a:extLst>
              </p:cNvPr>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7">
                <a:extLst>
                  <a:ext uri="{FF2B5EF4-FFF2-40B4-BE49-F238E27FC236}">
                    <a16:creationId xmlns:a16="http://schemas.microsoft.com/office/drawing/2014/main" id="{4690B045-3864-4D57-8DAE-0F625EDABFFC}"/>
                  </a:ext>
                </a:extLst>
              </p:cNvPr>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8">
                <a:extLst>
                  <a:ext uri="{FF2B5EF4-FFF2-40B4-BE49-F238E27FC236}">
                    <a16:creationId xmlns:a16="http://schemas.microsoft.com/office/drawing/2014/main" id="{A7438C7E-801A-47EB-9EA1-DE87C98F1BF0}"/>
                  </a:ext>
                </a:extLst>
              </p:cNvPr>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9">
                <a:extLst>
                  <a:ext uri="{FF2B5EF4-FFF2-40B4-BE49-F238E27FC236}">
                    <a16:creationId xmlns:a16="http://schemas.microsoft.com/office/drawing/2014/main" id="{149AA7E9-8DB6-4867-B8C5-9C41968D7DE8}"/>
                  </a:ext>
                </a:extLst>
              </p:cNvPr>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
                <a:extLst>
                  <a:ext uri="{FF2B5EF4-FFF2-40B4-BE49-F238E27FC236}">
                    <a16:creationId xmlns:a16="http://schemas.microsoft.com/office/drawing/2014/main" id="{52B71A3C-D692-448A-A02E-992B28E14E68}"/>
                  </a:ext>
                </a:extLst>
              </p:cNvPr>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382065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F9233-8BEC-4518-87D9-C9E593AE9A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4C20E7B-4553-41D6-B6D7-73E7CE9BB0A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3E9AB90-5870-4F6B-9365-5FF30FEBF0A1}"/>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B1A00CD1-3C9F-409A-813C-86087273EB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EBDC30-A8F8-4936-8F92-196D2638453F}"/>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8304466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6440-F3D2-4F63-8639-D61FDB19DEDC}"/>
              </a:ext>
            </a:extLst>
          </p:cNvPr>
          <p:cNvSpPr>
            <a:spLocks noGrp="1"/>
          </p:cNvSpPr>
          <p:nvPr>
            <p:ph type="title"/>
          </p:nvPr>
        </p:nvSpPr>
        <p:spPr>
          <a:xfrm>
            <a:off x="838200" y="519261"/>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18743F-8C65-43B4-B00B-067C61B6314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F493B5-B8A6-4459-9041-4DC3DCF31DFB}"/>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C88EBE1E-44BF-4D1A-83A0-7549204498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D443C3-6604-4E4A-B849-DF4148FD25EF}"/>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1094867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5926-0780-4788-A293-194667264A0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D0235B-69C4-42E0-B469-D4387326A19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AA1B0-3395-45A0-AF58-F956315D654B}"/>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71BE9D0A-FE9C-4B49-8BD7-47EFA91BD9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70F06-F4F1-447E-8ECF-42CCAE4C2B63}"/>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3435873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A4B7-8BA7-47EB-857B-50CFC3C299C5}"/>
              </a:ext>
            </a:extLst>
          </p:cNvPr>
          <p:cNvSpPr>
            <a:spLocks noGrp="1"/>
          </p:cNvSpPr>
          <p:nvPr>
            <p:ph type="title"/>
          </p:nvPr>
        </p:nvSpPr>
        <p:spPr>
          <a:xfrm>
            <a:off x="838200" y="519261"/>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73C59C8-FA6E-4D0A-A64A-03872FF8A648}"/>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331A248-A641-4FE9-952B-305BDD2E665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E4E2236-F223-424A-9487-E6B9DFA83AEF}"/>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6" name="Footer Placeholder 5">
            <a:extLst>
              <a:ext uri="{FF2B5EF4-FFF2-40B4-BE49-F238E27FC236}">
                <a16:creationId xmlns:a16="http://schemas.microsoft.com/office/drawing/2014/main" id="{7DBBBE1B-833D-4414-AE7A-F0F37C5400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98FF2A-852D-4A22-85AD-0E039F2603B0}"/>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6491357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E74F-FDD2-4B8F-8455-62C47349ADE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1073E6-4C98-4A40-B741-2F8F8A45FA9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C8D3BE-72C7-48E7-B4C6-89423738030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0B2C6B-28BC-475A-A900-FD04DCE1787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CD91B0-461B-4CBD-8BD8-EFCC157D6ED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BE22232-1E6F-4C7F-BF69-610851FD9D24}"/>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8" name="Footer Placeholder 7">
            <a:extLst>
              <a:ext uri="{FF2B5EF4-FFF2-40B4-BE49-F238E27FC236}">
                <a16:creationId xmlns:a16="http://schemas.microsoft.com/office/drawing/2014/main" id="{2844F6C7-69DB-4617-B886-C8C0B4303EE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9776DD-52A7-4A3E-AC1C-4BF49098C630}"/>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13569014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F6BF8-EEB3-4FC9-86F7-B6AFFF6343D2}"/>
              </a:ext>
            </a:extLst>
          </p:cNvPr>
          <p:cNvSpPr>
            <a:spLocks noGrp="1"/>
          </p:cNvSpPr>
          <p:nvPr>
            <p:ph type="title"/>
          </p:nvPr>
        </p:nvSpPr>
        <p:spPr>
          <a:xfrm>
            <a:off x="838200" y="519261"/>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688ED95-EDBE-4E29-A91D-AABE148CE942}"/>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4" name="Footer Placeholder 3">
            <a:extLst>
              <a:ext uri="{FF2B5EF4-FFF2-40B4-BE49-F238E27FC236}">
                <a16:creationId xmlns:a16="http://schemas.microsoft.com/office/drawing/2014/main" id="{C111F8C0-7CD1-4B14-8615-7D36FFF8AB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74A928-3552-4844-9E5A-6F534EA81A0F}"/>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30941832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12428-3F7C-443A-9255-C974B360E3F8}"/>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3" name="Footer Placeholder 2">
            <a:extLst>
              <a:ext uri="{FF2B5EF4-FFF2-40B4-BE49-F238E27FC236}">
                <a16:creationId xmlns:a16="http://schemas.microsoft.com/office/drawing/2014/main" id="{D47EE20E-3426-4C46-A197-5518D13EF1F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45E4DCB-5C0C-43D9-9494-141A3BCDB7E9}"/>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3276206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7988" y="1815352"/>
            <a:ext cx="11519360" cy="44662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itle 1">
            <a:extLst>
              <a:ext uri="{FF2B5EF4-FFF2-40B4-BE49-F238E27FC236}">
                <a16:creationId xmlns:a16="http://schemas.microsoft.com/office/drawing/2014/main" id="{6EA56E9B-5D2A-4EA8-9121-5F144598B40E}"/>
              </a:ext>
            </a:extLst>
          </p:cNvPr>
          <p:cNvSpPr>
            <a:spLocks noGrp="1"/>
          </p:cNvSpPr>
          <p:nvPr>
            <p:ph type="title"/>
          </p:nvPr>
        </p:nvSpPr>
        <p:spPr>
          <a:xfrm>
            <a:off x="407988" y="404813"/>
            <a:ext cx="11016604" cy="863601"/>
          </a:xfrm>
        </p:spPr>
        <p:txBody>
          <a:bodyPr vert="horz" lIns="0" tIns="0" rIns="0" bIns="0" rtlCol="0" anchor="t">
            <a:normAutofit/>
          </a:bodyPr>
          <a:lstStyle>
            <a:lvl1pPr>
              <a:defRPr lang="en-US"/>
            </a:lvl1pPr>
          </a:lstStyle>
          <a:p>
            <a:pPr lvl="0">
              <a:lnSpc>
                <a:spcPts val="3000"/>
              </a:lnSpc>
            </a:pPr>
            <a:r>
              <a:rPr lang="en-US"/>
              <a:t>Click to edit Master title style</a:t>
            </a:r>
          </a:p>
        </p:txBody>
      </p:sp>
    </p:spTree>
    <p:extLst>
      <p:ext uri="{BB962C8B-B14F-4D97-AF65-F5344CB8AC3E}">
        <p14:creationId xmlns:p14="http://schemas.microsoft.com/office/powerpoint/2010/main" val="11764846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A823-A008-4A3E-87E3-0960636CFC8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504052F-CB2C-4B98-AAC3-F069D8D24C2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A7DC43-FC4B-4E17-9569-1E91B84425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09516-0ABD-4430-AEEC-559F88A5794C}"/>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6" name="Footer Placeholder 5">
            <a:extLst>
              <a:ext uri="{FF2B5EF4-FFF2-40B4-BE49-F238E27FC236}">
                <a16:creationId xmlns:a16="http://schemas.microsoft.com/office/drawing/2014/main" id="{8886BA8A-3059-467A-9F06-B536F6184B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28203F-5E32-4D04-9711-20B8A6AE886A}"/>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13799273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B416-42DF-49C1-BF66-A844A029A10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406DC5-B347-4E10-BCEB-34EBA2702B0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DA0A9A2-16FC-4C9D-A9B9-34ED65FF41E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BF455-9DDD-4D2B-AF4B-3EA060109398}"/>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6" name="Footer Placeholder 5">
            <a:extLst>
              <a:ext uri="{FF2B5EF4-FFF2-40B4-BE49-F238E27FC236}">
                <a16:creationId xmlns:a16="http://schemas.microsoft.com/office/drawing/2014/main" id="{F25B88C7-97D0-4952-A8AD-941EFBF5D6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9BA54A-505F-456B-BFAB-4AE5C3BAA63A}"/>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799389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711A-5AEE-41C4-81F7-33CC44556405}"/>
              </a:ext>
            </a:extLst>
          </p:cNvPr>
          <p:cNvSpPr>
            <a:spLocks noGrp="1"/>
          </p:cNvSpPr>
          <p:nvPr>
            <p:ph type="title"/>
          </p:nvPr>
        </p:nvSpPr>
        <p:spPr>
          <a:xfrm>
            <a:off x="838200" y="519261"/>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65A01-3D64-48EA-B8EC-CA6D3B736AA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93932-38EB-453B-93C0-6605B0D84F7C}"/>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CFBCB6DC-A13B-4B49-B8BE-413E3D8D6E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800028-F1E1-45F8-AAE0-DA939730C843}"/>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2446563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4E318-ACF0-4003-9AD9-0054B7EDA21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53C8369-38EC-4F1F-A4B7-B4011A4AE10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93A3B5-292F-48D0-8843-30F91F57653D}"/>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38C5C465-1573-453E-AA3E-3364CD8EB4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0031AC-F727-4E3D-82F9-9610E4331572}"/>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1465454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Odigo-Content_General-white">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p:nvPr>
        </p:nvSpPr>
        <p:spPr>
          <a:xfrm>
            <a:off x="12700" y="2133600"/>
            <a:ext cx="7571317" cy="4176184"/>
          </a:xfrm>
          <a:prstGeom prst="rect">
            <a:avLst/>
          </a:prstGeom>
        </p:spPr>
        <p:txBody>
          <a:bodyPr lIns="432000" tIns="72000" rIns="180000" bIns="180000"/>
          <a:lstStyle>
            <a:lvl1pPr>
              <a:lnSpc>
                <a:spcPct val="120000"/>
              </a:lnSpc>
              <a:spcAft>
                <a:spcPts val="800"/>
              </a:spcAft>
              <a:defRPr sz="1333"/>
            </a:lvl1pPr>
            <a:lvl2pPr>
              <a:lnSpc>
                <a:spcPct val="120000"/>
              </a:lnSpc>
              <a:spcAft>
                <a:spcPts val="800"/>
              </a:spcAft>
              <a:defRPr sz="1333"/>
            </a:lvl2pPr>
            <a:lvl3pPr>
              <a:lnSpc>
                <a:spcPct val="120000"/>
              </a:lnSpc>
              <a:spcAft>
                <a:spcPts val="800"/>
              </a:spcAft>
              <a:defRPr sz="1333"/>
            </a:lvl3pPr>
            <a:lvl4pPr>
              <a:lnSpc>
                <a:spcPct val="120000"/>
              </a:lnSpc>
              <a:spcAft>
                <a:spcPts val="800"/>
              </a:spcAft>
              <a:defRPr sz="1333"/>
            </a:lvl4pPr>
            <a:lvl5pPr>
              <a:lnSpc>
                <a:spcPct val="120000"/>
              </a:lnSpc>
              <a:spcAft>
                <a:spcPts val="800"/>
              </a:spcAft>
              <a:defRPr sz="1333"/>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12700" y="1077384"/>
            <a:ext cx="7571317" cy="1047533"/>
          </a:xfrm>
          <a:prstGeom prst="rect">
            <a:avLst/>
          </a:prstGeom>
        </p:spPr>
        <p:txBody>
          <a:bodyPr lIns="432000" tIns="72000" rIns="180000" bIns="180000" anchor="b" anchorCtr="0"/>
          <a:lstStyle>
            <a:lvl1pPr>
              <a:defRPr sz="2133">
                <a:solidFill>
                  <a:schemeClr val="accent2"/>
                </a:solidFill>
              </a:defRPr>
            </a:lvl1pPr>
            <a:lvl2pPr>
              <a:defRPr sz="2133">
                <a:solidFill>
                  <a:schemeClr val="accent2"/>
                </a:solidFill>
              </a:defRPr>
            </a:lvl2pPr>
            <a:lvl3pPr>
              <a:defRPr sz="2133">
                <a:solidFill>
                  <a:schemeClr val="accent2"/>
                </a:solidFill>
              </a:defRPr>
            </a:lvl3pPr>
            <a:lvl4pPr>
              <a:defRPr sz="2133">
                <a:solidFill>
                  <a:schemeClr val="accent2"/>
                </a:solidFill>
              </a:defRPr>
            </a:lvl4pPr>
            <a:lvl5pPr>
              <a:defRPr sz="2133">
                <a:solidFill>
                  <a:schemeClr val="accent2"/>
                </a:solidFill>
              </a:defRPr>
            </a:lvl5pPr>
          </a:lstStyle>
          <a:p>
            <a:pPr lvl="0"/>
            <a:r>
              <a:rPr lang="en-US" noProof="0"/>
              <a:t>Subtitle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p:nvPr>
        </p:nvSpPr>
        <p:spPr>
          <a:xfrm>
            <a:off x="12701" y="2"/>
            <a:ext cx="9300633" cy="1077383"/>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11297241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ivider Slide 4">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397746-D2E0-44C5-A682-404421E28AC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9440" b="21702"/>
          <a:stretch/>
        </p:blipFill>
        <p:spPr>
          <a:xfrm flipH="1">
            <a:off x="441908" y="0"/>
            <a:ext cx="11750092" cy="6858000"/>
          </a:xfrm>
          <a:prstGeom prst="rect">
            <a:avLst/>
          </a:prstGeom>
        </p:spPr>
      </p:pic>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506" name="think-cell Slide" r:id="rId5" imgW="270" imgH="270" progId="TCLayout.ActiveDocument.1">
                  <p:embed/>
                </p:oleObj>
              </mc:Choice>
              <mc:Fallback>
                <p:oleObj name="think-cell Slide" r:id="rId5" imgW="270" imgH="270" progId="TCLayout.ActiveDocument.1">
                  <p:embed/>
                  <p:pic>
                    <p:nvPicPr>
                      <p:cNvPr id="14" name="Object 1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a:extLst>
              <a:ext uri="{FF2B5EF4-FFF2-40B4-BE49-F238E27FC236}">
                <a16:creationId xmlns:a16="http://schemas.microsoft.com/office/drawing/2014/main" id="{9AAA2175-205B-44CC-B0EB-0BD4096F38C4}"/>
              </a:ext>
            </a:extLst>
          </p:cNvPr>
          <p:cNvSpPr>
            <a:spLocks noGrp="1"/>
          </p:cNvSpPr>
          <p:nvPr>
            <p:ph type="body" sz="quarter" idx="11" hasCustomPrompt="1"/>
          </p:nvPr>
        </p:nvSpPr>
        <p:spPr>
          <a:xfrm>
            <a:off x="3317171" y="2231572"/>
            <a:ext cx="5812316" cy="1656420"/>
          </a:xfrm>
          <a:prstGeom prst="rect">
            <a:avLst/>
          </a:prstGeom>
        </p:spPr>
        <p:txBody>
          <a:bodyPr lIns="0" rIns="0" anchor="ctr" anchorCtr="0"/>
          <a:lstStyle>
            <a:lvl1pPr>
              <a:lnSpc>
                <a:spcPct val="100000"/>
              </a:lnSpc>
              <a:spcBef>
                <a:spcPts val="0"/>
              </a:spcBef>
              <a:defRPr sz="4000" cap="all" spc="800" baseline="0">
                <a:solidFill>
                  <a:schemeClr val="bg1"/>
                </a:solidFill>
              </a:defRPr>
            </a:lvl1pPr>
          </a:lstStyle>
          <a:p>
            <a:pPr lvl="0"/>
            <a:r>
              <a:rPr lang="en-US"/>
              <a:t>CLICK TO INSERT TITLE</a:t>
            </a:r>
          </a:p>
        </p:txBody>
      </p:sp>
    </p:spTree>
    <p:extLst>
      <p:ext uri="{BB962C8B-B14F-4D97-AF65-F5344CB8AC3E}">
        <p14:creationId xmlns:p14="http://schemas.microsoft.com/office/powerpoint/2010/main" val="76225977"/>
      </p:ext>
    </p:extLst>
  </p:cSld>
  <p:clrMapOvr>
    <a:masterClrMapping/>
  </p:clrMapOvr>
  <p:extLst>
    <p:ext uri="{DCECCB84-F9BA-43D5-87BE-67443E8EF086}">
      <p15:sldGuideLst xmlns:p15="http://schemas.microsoft.com/office/powerpoint/2012/main">
        <p15:guide id="1" pos="257">
          <p15:clr>
            <a:srgbClr val="FBAE40"/>
          </p15:clr>
        </p15:guide>
        <p15:guide id="2" orient="horz" pos="93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Odigo-Content_General-white">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p:nvPr>
        </p:nvSpPr>
        <p:spPr>
          <a:xfrm>
            <a:off x="12700" y="2133600"/>
            <a:ext cx="7571317" cy="4176184"/>
          </a:xfrm>
          <a:prstGeom prst="rect">
            <a:avLst/>
          </a:prstGeom>
        </p:spPr>
        <p:txBody>
          <a:bodyPr lIns="432000" tIns="72000" rIns="180000" bIns="180000"/>
          <a:lstStyle>
            <a:lvl1pPr>
              <a:lnSpc>
                <a:spcPct val="120000"/>
              </a:lnSpc>
              <a:spcAft>
                <a:spcPts val="800"/>
              </a:spcAft>
              <a:defRPr sz="1333"/>
            </a:lvl1pPr>
            <a:lvl2pPr>
              <a:lnSpc>
                <a:spcPct val="120000"/>
              </a:lnSpc>
              <a:spcAft>
                <a:spcPts val="800"/>
              </a:spcAft>
              <a:defRPr sz="1333"/>
            </a:lvl2pPr>
            <a:lvl3pPr>
              <a:lnSpc>
                <a:spcPct val="120000"/>
              </a:lnSpc>
              <a:spcAft>
                <a:spcPts val="800"/>
              </a:spcAft>
              <a:defRPr sz="1333"/>
            </a:lvl3pPr>
            <a:lvl4pPr>
              <a:lnSpc>
                <a:spcPct val="120000"/>
              </a:lnSpc>
              <a:spcAft>
                <a:spcPts val="800"/>
              </a:spcAft>
              <a:defRPr sz="1333"/>
            </a:lvl4pPr>
            <a:lvl5pPr>
              <a:lnSpc>
                <a:spcPct val="120000"/>
              </a:lnSpc>
              <a:spcAft>
                <a:spcPts val="800"/>
              </a:spcAft>
              <a:defRPr sz="1333"/>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12700" y="1077384"/>
            <a:ext cx="7571317" cy="1047533"/>
          </a:xfrm>
          <a:prstGeom prst="rect">
            <a:avLst/>
          </a:prstGeom>
        </p:spPr>
        <p:txBody>
          <a:bodyPr lIns="432000" tIns="72000" rIns="180000" bIns="180000" anchor="b" anchorCtr="0"/>
          <a:lstStyle>
            <a:lvl1pPr>
              <a:defRPr sz="2133">
                <a:solidFill>
                  <a:schemeClr val="accent2"/>
                </a:solidFill>
              </a:defRPr>
            </a:lvl1pPr>
            <a:lvl2pPr>
              <a:defRPr sz="2133">
                <a:solidFill>
                  <a:schemeClr val="accent2"/>
                </a:solidFill>
              </a:defRPr>
            </a:lvl2pPr>
            <a:lvl3pPr>
              <a:defRPr sz="2133">
                <a:solidFill>
                  <a:schemeClr val="accent2"/>
                </a:solidFill>
              </a:defRPr>
            </a:lvl3pPr>
            <a:lvl4pPr>
              <a:defRPr sz="2133">
                <a:solidFill>
                  <a:schemeClr val="accent2"/>
                </a:solidFill>
              </a:defRPr>
            </a:lvl4pPr>
            <a:lvl5pPr>
              <a:defRPr sz="2133">
                <a:solidFill>
                  <a:schemeClr val="accent2"/>
                </a:solidFill>
              </a:defRPr>
            </a:lvl5pPr>
          </a:lstStyle>
          <a:p>
            <a:pPr lvl="0"/>
            <a:r>
              <a:rPr lang="en-US" noProof="0"/>
              <a:t>Subtitle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p:nvPr>
        </p:nvSpPr>
        <p:spPr>
          <a:xfrm>
            <a:off x="12701" y="2"/>
            <a:ext cx="9300633" cy="1077383"/>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37997642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12428-3F7C-443A-9255-C974B360E3F8}"/>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3" name="Footer Placeholder 2">
            <a:extLst>
              <a:ext uri="{FF2B5EF4-FFF2-40B4-BE49-F238E27FC236}">
                <a16:creationId xmlns:a16="http://schemas.microsoft.com/office/drawing/2014/main" id="{D47EE20E-3426-4C46-A197-5518D13EF1F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45E4DCB-5C0C-43D9-9494-141A3BCDB7E9}"/>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864998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1"/>
            <a:ext cx="11700000" cy="44662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7987" y="1268413"/>
            <a:ext cx="10869613" cy="384250"/>
          </a:xfrm>
          <a:prstGeom prst="rect">
            <a:avLst/>
          </a:prstGeom>
        </p:spPr>
        <p:txBody>
          <a:bodyPr/>
          <a:lstStyle>
            <a:lvl1pPr>
              <a:defRPr>
                <a:solidFill>
                  <a:schemeClr val="accent2"/>
                </a:solidFill>
              </a:defRPr>
            </a:lvl1pPr>
          </a:lstStyle>
          <a:p>
            <a:pPr lvl="0"/>
            <a:r>
              <a:rPr lang="en-US"/>
              <a:t>Click to edit Master subtitle styles</a:t>
            </a:r>
          </a:p>
        </p:txBody>
      </p:sp>
      <p:sp>
        <p:nvSpPr>
          <p:cNvPr id="6" name="Title Placeholder 1">
            <a:extLst>
              <a:ext uri="{FF2B5EF4-FFF2-40B4-BE49-F238E27FC236}">
                <a16:creationId xmlns:a16="http://schemas.microsoft.com/office/drawing/2014/main" id="{01E5E75E-7B87-4435-8556-B4D0B158BCDD}"/>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Tree>
    <p:extLst>
      <p:ext uri="{BB962C8B-B14F-4D97-AF65-F5344CB8AC3E}">
        <p14:creationId xmlns:p14="http://schemas.microsoft.com/office/powerpoint/2010/main" val="2857133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5494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image" Target="../media/image2.svg"/><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3.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image" Target="../media/image2.sv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41"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theme" Target="../theme/theme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image" Target="../media/image6.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hyperlink" Target="https://www.capgemini.com/optimize-your-business-and-it-operations" TargetMode="Externa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77.xml"/><Relationship Id="rId7" Type="http://schemas.openxmlformats.org/officeDocument/2006/relationships/oleObject" Target="../embeddings/oleObject20.bin"/><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tags" Target="../tags/tag20.xml"/><Relationship Id="rId5" Type="http://schemas.openxmlformats.org/officeDocument/2006/relationships/vmlDrawing" Target="../drawings/vmlDrawing20.v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8000">
              <a:schemeClr val="tx2">
                <a:lumMod val="50000"/>
              </a:schemeClr>
            </a:gs>
            <a:gs pos="52000">
              <a:schemeClr val="tx1"/>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pic>
        <p:nvPicPr>
          <p:cNvPr id="5" name="Picture 4">
            <a:extLst>
              <a:ext uri="{FF2B5EF4-FFF2-40B4-BE49-F238E27FC236}">
                <a16:creationId xmlns:a16="http://schemas.microsoft.com/office/drawing/2014/main" id="{E038E90B-2FF3-764D-B3AA-A3F60E3F54CE}"/>
              </a:ext>
            </a:extLst>
          </p:cNvPr>
          <p:cNvPicPr>
            <a:picLocks noChangeAspect="1"/>
          </p:cNvPicPr>
          <p:nvPr userDrawn="1"/>
        </p:nvPicPr>
        <p:blipFill rotWithShape="1">
          <a:blip r:embed="rId6" cstate="print">
            <a:alphaModFix amt="32000"/>
            <a:extLst>
              <a:ext uri="{28A0092B-C50C-407E-A947-70E740481C1C}">
                <a14:useLocalDpi xmlns:a14="http://schemas.microsoft.com/office/drawing/2010/main" val="0"/>
              </a:ext>
            </a:extLst>
          </a:blip>
          <a:srcRect l="11447" t="12938" r="15229" b="11076"/>
          <a:stretch/>
        </p:blipFill>
        <p:spPr>
          <a:xfrm flipV="1">
            <a:off x="1365541" y="-3"/>
            <a:ext cx="9804412" cy="6858001"/>
          </a:xfrm>
          <a:prstGeom prst="rect">
            <a:avLst/>
          </a:prstGeom>
        </p:spPr>
      </p:pic>
      <p:sp>
        <p:nvSpPr>
          <p:cNvPr id="6" name="Retângulo 43">
            <a:extLst>
              <a:ext uri="{FF2B5EF4-FFF2-40B4-BE49-F238E27FC236}">
                <a16:creationId xmlns:a16="http://schemas.microsoft.com/office/drawing/2014/main" id="{4B505621-B2B9-F849-B486-5A489F833A98}"/>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95000"/>
                  </a:schemeClr>
                </a:solidFill>
                <a:cs typeface="Arial" panose="020B0604020202020204" pitchFamily="34" charset="0"/>
              </a:rPr>
              <a:pPr algn="r"/>
              <a:t>‹#›</a:t>
            </a:fld>
            <a:endParaRPr lang="en-US" sz="800">
              <a:solidFill>
                <a:schemeClr val="bg1">
                  <a:lumMod val="95000"/>
                </a:schemeClr>
              </a:solidFill>
              <a:cs typeface="Arial" panose="020B0604020202020204" pitchFamily="34" charset="0"/>
            </a:endParaRPr>
          </a:p>
        </p:txBody>
      </p:sp>
      <p:sp>
        <p:nvSpPr>
          <p:cNvPr id="7" name="Text Placeholder 7">
            <a:extLst>
              <a:ext uri="{FF2B5EF4-FFF2-40B4-BE49-F238E27FC236}">
                <a16:creationId xmlns:a16="http://schemas.microsoft.com/office/drawing/2014/main" id="{C735EB61-2B13-8D49-A079-8016DAD3C196}"/>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95000"/>
                  </a:schemeClr>
                </a:solidFill>
              </a:rPr>
              <a:t>© Capgemini 2021. All rights reserved |</a:t>
            </a:r>
          </a:p>
        </p:txBody>
      </p:sp>
    </p:spTree>
    <p:extLst>
      <p:ext uri="{BB962C8B-B14F-4D97-AF65-F5344CB8AC3E}">
        <p14:creationId xmlns:p14="http://schemas.microsoft.com/office/powerpoint/2010/main" val="4079786826"/>
      </p:ext>
    </p:extLst>
  </p:cSld>
  <p:clrMap bg1="lt1" tx1="dk1" bg2="lt2" tx2="dk2" accent1="accent1" accent2="accent2" accent3="accent3" accent4="accent4" accent5="accent5" accent6="accent6" hlink="hlink" folHlink="folHlink"/>
  <p:sldLayoutIdLst>
    <p:sldLayoutId id="2147483695" r:id="rId1"/>
    <p:sldLayoutId id="2147483741" r:id="rId2"/>
  </p:sldLayoutIdLst>
  <p:hf hdr="0" dt="0"/>
  <p:txStyles>
    <p:titleStyle>
      <a:lvl1pPr algn="l" defTabSz="914400" rtl="0" eaLnBrk="1" latinLnBrk="0" hangingPunct="1">
        <a:lnSpc>
          <a:spcPct val="90000"/>
        </a:lnSpc>
        <a:spcBef>
          <a:spcPct val="0"/>
        </a:spcBef>
        <a:buNone/>
        <a:defRPr lang="pt-PT" sz="2600" b="0" kern="1200" dirty="0">
          <a:solidFill>
            <a:schemeClr val="accent2">
              <a:lumMod val="20000"/>
              <a:lumOff val="80000"/>
            </a:schemeClr>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8000">
              <a:schemeClr val="tx2">
                <a:lumMod val="50000"/>
              </a:schemeClr>
            </a:gs>
            <a:gs pos="52000">
              <a:schemeClr val="tx1"/>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pic>
        <p:nvPicPr>
          <p:cNvPr id="5" name="Picture 4">
            <a:extLst>
              <a:ext uri="{FF2B5EF4-FFF2-40B4-BE49-F238E27FC236}">
                <a16:creationId xmlns:a16="http://schemas.microsoft.com/office/drawing/2014/main" id="{E038E90B-2FF3-764D-B3AA-A3F60E3F54CE}"/>
              </a:ext>
            </a:extLst>
          </p:cNvPr>
          <p:cNvPicPr>
            <a:picLocks noChangeAspect="1"/>
          </p:cNvPicPr>
          <p:nvPr userDrawn="1"/>
        </p:nvPicPr>
        <p:blipFill rotWithShape="1">
          <a:blip r:embed="rId7" cstate="print">
            <a:alphaModFix amt="32000"/>
            <a:extLst>
              <a:ext uri="{28A0092B-C50C-407E-A947-70E740481C1C}">
                <a14:useLocalDpi xmlns:a14="http://schemas.microsoft.com/office/drawing/2010/main" val="0"/>
              </a:ext>
            </a:extLst>
          </a:blip>
          <a:srcRect l="11447" t="12938" r="15229" b="11076"/>
          <a:stretch/>
        </p:blipFill>
        <p:spPr>
          <a:xfrm flipV="1">
            <a:off x="1365541" y="-3"/>
            <a:ext cx="9804412" cy="6858001"/>
          </a:xfrm>
          <a:prstGeom prst="rect">
            <a:avLst/>
          </a:prstGeom>
        </p:spPr>
      </p:pic>
      <p:sp>
        <p:nvSpPr>
          <p:cNvPr id="6" name="Retângulo 43">
            <a:extLst>
              <a:ext uri="{FF2B5EF4-FFF2-40B4-BE49-F238E27FC236}">
                <a16:creationId xmlns:a16="http://schemas.microsoft.com/office/drawing/2014/main" id="{4B505621-B2B9-F849-B486-5A489F833A98}"/>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95000"/>
                  </a:schemeClr>
                </a:solidFill>
                <a:cs typeface="Arial" panose="020B0604020202020204" pitchFamily="34" charset="0"/>
              </a:rPr>
              <a:pPr algn="r"/>
              <a:t>‹#›</a:t>
            </a:fld>
            <a:endParaRPr lang="en-US" sz="800">
              <a:solidFill>
                <a:schemeClr val="bg1">
                  <a:lumMod val="95000"/>
                </a:schemeClr>
              </a:solidFill>
              <a:cs typeface="Arial" panose="020B0604020202020204" pitchFamily="34" charset="0"/>
            </a:endParaRPr>
          </a:p>
        </p:txBody>
      </p:sp>
      <p:sp>
        <p:nvSpPr>
          <p:cNvPr id="7" name="Text Placeholder 7">
            <a:extLst>
              <a:ext uri="{FF2B5EF4-FFF2-40B4-BE49-F238E27FC236}">
                <a16:creationId xmlns:a16="http://schemas.microsoft.com/office/drawing/2014/main" id="{C735EB61-2B13-8D49-A079-8016DAD3C196}"/>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95000"/>
                  </a:schemeClr>
                </a:solidFill>
              </a:rPr>
              <a:t>© Capgemini 2021. All rights reserved |</a:t>
            </a:r>
          </a:p>
        </p:txBody>
      </p:sp>
    </p:spTree>
    <p:extLst>
      <p:ext uri="{BB962C8B-B14F-4D97-AF65-F5344CB8AC3E}">
        <p14:creationId xmlns:p14="http://schemas.microsoft.com/office/powerpoint/2010/main" val="1355432884"/>
      </p:ext>
    </p:extLst>
  </p:cSld>
  <p:clrMap bg1="lt1" tx1="dk1" bg2="lt2" tx2="dk2" accent1="accent1" accent2="accent2" accent3="accent3" accent4="accent4" accent5="accent5" accent6="accent6" hlink="hlink" folHlink="folHlink"/>
  <p:sldLayoutIdLst>
    <p:sldLayoutId id="2147483705" r:id="rId1"/>
    <p:sldLayoutId id="2147483707" r:id="rId2"/>
    <p:sldLayoutId id="2147483708" r:id="rId3"/>
  </p:sldLayoutIdLst>
  <p:hf hdr="0" dt="0"/>
  <p:txStyles>
    <p:titleStyle>
      <a:lvl1pPr algn="l" defTabSz="914400" rtl="0" eaLnBrk="1" latinLnBrk="0" hangingPunct="1">
        <a:lnSpc>
          <a:spcPct val="90000"/>
        </a:lnSpc>
        <a:spcBef>
          <a:spcPct val="0"/>
        </a:spcBef>
        <a:buNone/>
        <a:defRPr lang="pt-PT" sz="2600" b="0" kern="1200" dirty="0">
          <a:solidFill>
            <a:schemeClr val="accent2">
              <a:lumMod val="20000"/>
              <a:lumOff val="80000"/>
            </a:schemeClr>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8000">
              <a:schemeClr val="tx2">
                <a:lumMod val="50000"/>
              </a:schemeClr>
            </a:gs>
            <a:gs pos="52000">
              <a:schemeClr val="tx1"/>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pic>
        <p:nvPicPr>
          <p:cNvPr id="5" name="Picture 4">
            <a:extLst>
              <a:ext uri="{FF2B5EF4-FFF2-40B4-BE49-F238E27FC236}">
                <a16:creationId xmlns:a16="http://schemas.microsoft.com/office/drawing/2014/main" id="{E038E90B-2FF3-764D-B3AA-A3F60E3F54CE}"/>
              </a:ext>
            </a:extLst>
          </p:cNvPr>
          <p:cNvPicPr>
            <a:picLocks noChangeAspect="1"/>
          </p:cNvPicPr>
          <p:nvPr userDrawn="1"/>
        </p:nvPicPr>
        <p:blipFill rotWithShape="1">
          <a:blip r:embed="rId22" cstate="print">
            <a:alphaModFix amt="32000"/>
            <a:extLst>
              <a:ext uri="{28A0092B-C50C-407E-A947-70E740481C1C}">
                <a14:useLocalDpi xmlns:a14="http://schemas.microsoft.com/office/drawing/2010/main" val="0"/>
              </a:ext>
            </a:extLst>
          </a:blip>
          <a:srcRect l="11447" t="12938" r="15229" b="11076"/>
          <a:stretch/>
        </p:blipFill>
        <p:spPr>
          <a:xfrm flipV="1">
            <a:off x="1365541" y="-3"/>
            <a:ext cx="9804412" cy="6858001"/>
          </a:xfrm>
          <a:prstGeom prst="rect">
            <a:avLst/>
          </a:prstGeom>
        </p:spPr>
      </p:pic>
      <p:sp>
        <p:nvSpPr>
          <p:cNvPr id="6" name="Retângulo 43">
            <a:extLst>
              <a:ext uri="{FF2B5EF4-FFF2-40B4-BE49-F238E27FC236}">
                <a16:creationId xmlns:a16="http://schemas.microsoft.com/office/drawing/2014/main" id="{4B505621-B2B9-F849-B486-5A489F833A98}"/>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95000"/>
                  </a:schemeClr>
                </a:solidFill>
                <a:cs typeface="Arial" panose="020B0604020202020204" pitchFamily="34" charset="0"/>
              </a:rPr>
              <a:pPr algn="r"/>
              <a:t>‹#›</a:t>
            </a:fld>
            <a:endParaRPr lang="en-US" sz="800">
              <a:solidFill>
                <a:schemeClr val="bg1">
                  <a:lumMod val="95000"/>
                </a:schemeClr>
              </a:solidFill>
              <a:cs typeface="Arial" panose="020B0604020202020204" pitchFamily="34" charset="0"/>
            </a:endParaRPr>
          </a:p>
        </p:txBody>
      </p:sp>
      <p:sp>
        <p:nvSpPr>
          <p:cNvPr id="7" name="Text Placeholder 7">
            <a:extLst>
              <a:ext uri="{FF2B5EF4-FFF2-40B4-BE49-F238E27FC236}">
                <a16:creationId xmlns:a16="http://schemas.microsoft.com/office/drawing/2014/main" id="{C735EB61-2B13-8D49-A079-8016DAD3C196}"/>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95000"/>
                  </a:schemeClr>
                </a:solidFill>
              </a:rPr>
              <a:t>© Capgemini 2020. All rights reserved |</a:t>
            </a:r>
          </a:p>
        </p:txBody>
      </p:sp>
      <p:sp>
        <p:nvSpPr>
          <p:cNvPr id="8" name="Text Placeholder 7">
            <a:extLst>
              <a:ext uri="{FF2B5EF4-FFF2-40B4-BE49-F238E27FC236}">
                <a16:creationId xmlns:a16="http://schemas.microsoft.com/office/drawing/2014/main" id="{78C09129-DA86-1E4E-8D74-BD59B5A290C7}"/>
              </a:ext>
            </a:extLst>
          </p:cNvPr>
          <p:cNvSpPr txBox="1">
            <a:spLocks/>
          </p:cNvSpPr>
          <p:nvPr userDrawn="1"/>
        </p:nvSpPr>
        <p:spPr>
          <a:xfrm>
            <a:off x="162761" y="6612151"/>
            <a:ext cx="4080466" cy="16162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95000"/>
                  </a:schemeClr>
                </a:solidFill>
              </a:rPr>
              <a:t>Capgemini Financial Service (AWS CoE) - Amazon Connect </a:t>
            </a:r>
          </a:p>
        </p:txBody>
      </p:sp>
    </p:spTree>
    <p:extLst>
      <p:ext uri="{BB962C8B-B14F-4D97-AF65-F5344CB8AC3E}">
        <p14:creationId xmlns:p14="http://schemas.microsoft.com/office/powerpoint/2010/main" val="218258847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9" r:id="rId17"/>
    <p:sldLayoutId id="2147483730" r:id="rId18"/>
  </p:sldLayoutIdLst>
  <p:hf hdr="0" dt="0"/>
  <p:txStyles>
    <p:titleStyle>
      <a:lvl1pPr algn="l" defTabSz="914400" rtl="0" eaLnBrk="1" latinLnBrk="0" hangingPunct="1">
        <a:lnSpc>
          <a:spcPct val="90000"/>
        </a:lnSpc>
        <a:spcBef>
          <a:spcPct val="0"/>
        </a:spcBef>
        <a:buNone/>
        <a:defRPr lang="pt-PT" sz="2600" b="0" kern="1200" dirty="0">
          <a:solidFill>
            <a:schemeClr val="accent2">
              <a:lumMod val="20000"/>
              <a:lumOff val="80000"/>
            </a:schemeClr>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1">
            <a:extLst>
              <a:ext uri="{96DAC541-7B7A-43D3-8B79-37D633B846F1}">
                <asvg:svgBlip xmlns:asvg="http://schemas.microsoft.com/office/drawing/2016/SVG/main" r:embed="rId42"/>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Verdana" panose="020B0604030504040204" pitchFamily="34" charset="0"/>
              </a:rPr>
              <a:t>‹#›</a:t>
            </a:fld>
            <a:endParaRPr lang="en-US" sz="800">
              <a:solidFill>
                <a:prstClr val="black">
                  <a:lumMod val="50000"/>
                  <a:lumOff val="50000"/>
                </a:prstClr>
              </a:solidFill>
              <a:cs typeface="Verdana" panose="020B0604030504040204" pitchFamily="34" charset="0"/>
            </a:endParaRPr>
          </a:p>
        </p:txBody>
      </p:sp>
      <p:sp>
        <p:nvSpPr>
          <p:cNvPr id="16" name="Rectangle 27">
            <a:hlinkClick r:id="rId43"/>
            <a:extLst>
              <a:ext uri="{FF2B5EF4-FFF2-40B4-BE49-F238E27FC236}">
                <a16:creationId xmlns:a16="http://schemas.microsoft.com/office/drawing/2014/main" id="{F376ABD1-4930-42EB-9A73-9A9C7C6BF2D3}"/>
              </a:ext>
            </a:extLst>
          </p:cNvPr>
          <p:cNvSpPr/>
          <p:nvPr userDrawn="1"/>
        </p:nvSpPr>
        <p:spPr>
          <a:xfrm>
            <a:off x="407988" y="6555970"/>
            <a:ext cx="5688012" cy="215231"/>
          </a:xfrm>
          <a:prstGeom prst="rect">
            <a:avLst/>
          </a:prstGeom>
        </p:spPr>
        <p:txBody>
          <a:bodyPr wrap="square" lIns="0" tIns="0" rIns="0" bIns="0" anchor="ctr" anchorCtr="0">
            <a:noAutofit/>
          </a:bodyPr>
          <a:lstStyle/>
          <a:p>
            <a:pPr lvl="0" algn="l" defTabSz="914400">
              <a:lnSpc>
                <a:spcPct val="85000"/>
              </a:lnSpc>
              <a:defRPr/>
            </a:pPr>
            <a:r>
              <a:rPr lang="en-US" sz="800" kern="1200">
                <a:solidFill>
                  <a:schemeClr val="bg2">
                    <a:lumMod val="50000"/>
                  </a:schemeClr>
                </a:solidFill>
                <a:latin typeface="+mn-lt"/>
                <a:ea typeface="+mn-ea"/>
                <a:cs typeface="Verdana" panose="020B0604030504040204" pitchFamily="34" charset="0"/>
              </a:rPr>
              <a:t>Capgemini Response to Henkel dx-Program Xitans-Pool 2 RFP DBP Cluster- Proposal | May 2021</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9585263"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Verdana" panose="020B0604030504040204" pitchFamily="34" charset="0"/>
              </a:rPr>
              <a:t>© 2021 Capgemini. All rights reserved.</a:t>
            </a:r>
          </a:p>
        </p:txBody>
      </p:sp>
      <p:pic>
        <p:nvPicPr>
          <p:cNvPr id="10" name="Picture 9"/>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a:off x="22031" y="20637"/>
            <a:ext cx="419100" cy="288341"/>
          </a:xfrm>
          <a:prstGeom prst="rect">
            <a:avLst/>
          </a:prstGeom>
        </p:spPr>
      </p:pic>
      <p:grpSp>
        <p:nvGrpSpPr>
          <p:cNvPr id="11"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2" name="Rectangle 11">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4" name="Rectangle 13">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8" name="Rectangle 17">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9" name="Rectangle 18">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0" name="Rectangle 19">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21"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22" name="Rectangle 21">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3" name="Rectangle 22">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4" name="Rectangle 23">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5" name="Rectangle 24">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1" name="Rectangle 30">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2" name="Rectangle 31">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3" name="Rectangle 32">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4" name="Rectangle 33">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5" name="Rectangle 34">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spTree>
    <p:extLst>
      <p:ext uri="{BB962C8B-B14F-4D97-AF65-F5344CB8AC3E}">
        <p14:creationId xmlns:p14="http://schemas.microsoft.com/office/powerpoint/2010/main" val="19283223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BFB16-D741-443E-9892-8736984604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C6BEF9-38CC-459C-8D29-BA330ABE0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73FD0B5A-0C6F-47C6-B066-510BD2AE2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18EF034C-7737-4491-B2CC-5DA105AA4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366288F-EBDA-458E-85FC-BC1C913645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9F431-88F2-4AB9-B035-ABCD205F028F}" type="slidenum">
              <a:rPr lang="en-GB" smtClean="0"/>
              <a:t>‹#›</a:t>
            </a:fld>
            <a:endParaRPr lang="en-GB"/>
          </a:p>
        </p:txBody>
      </p:sp>
    </p:spTree>
    <p:extLst>
      <p:ext uri="{BB962C8B-B14F-4D97-AF65-F5344CB8AC3E}">
        <p14:creationId xmlns:p14="http://schemas.microsoft.com/office/powerpoint/2010/main" val="201869012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482" name="think-cell Slide" r:id="rId7" imgW="270" imgH="270" progId="TCLayout.ActiveDocument.1">
                  <p:embed/>
                </p:oleObj>
              </mc:Choice>
              <mc:Fallback>
                <p:oleObj name="think-cell Slide" r:id="rId7" imgW="270" imgH="270" progId="TCLayout.ActiveDocument.1">
                  <p:embed/>
                  <p:pic>
                    <p:nvPicPr>
                      <p:cNvPr id="21" name="Object 20"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Espace réservé du texte 3"/>
          <p:cNvSpPr>
            <a:spLocks noGrp="1"/>
          </p:cNvSpPr>
          <p:nvPr>
            <p:ph type="body" idx="1"/>
          </p:nvPr>
        </p:nvSpPr>
        <p:spPr>
          <a:xfrm>
            <a:off x="227348" y="1815352"/>
            <a:ext cx="11700000" cy="4466201"/>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du titre 8"/>
          <p:cNvSpPr>
            <a:spLocks noGrp="1"/>
          </p:cNvSpPr>
          <p:nvPr>
            <p:ph type="title"/>
          </p:nvPr>
        </p:nvSpPr>
        <p:spPr>
          <a:xfrm>
            <a:off x="550200" y="0"/>
            <a:ext cx="11091600" cy="1104900"/>
          </a:xfrm>
          <a:prstGeom prst="rect">
            <a:avLst/>
          </a:prstGeom>
        </p:spPr>
        <p:txBody>
          <a:bodyPr vert="horz" lIns="0" tIns="216000" rIns="0" bIns="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a:t>
            </a:r>
            <a:r>
              <a:rPr lang="fr-FR" err="1"/>
              <a:t>title</a:t>
            </a:r>
            <a:endParaRPr lang="en-US"/>
          </a:p>
        </p:txBody>
      </p:sp>
      <p:grpSp>
        <p:nvGrpSpPr>
          <p:cNvPr id="3" name="Groupe 2">
            <a:extLst>
              <a:ext uri="{FF2B5EF4-FFF2-40B4-BE49-F238E27FC236}">
                <a16:creationId xmlns:a16="http://schemas.microsoft.com/office/drawing/2014/main" id="{231F4250-75BE-456B-A9D8-680BA4145249}"/>
              </a:ext>
            </a:extLst>
          </p:cNvPr>
          <p:cNvGrpSpPr/>
          <p:nvPr/>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2" name="Rectangle 11">
              <a:extLst>
                <a:ext uri="{FF2B5EF4-FFF2-40B4-BE49-F238E27FC236}">
                  <a16:creationId xmlns:a16="http://schemas.microsoft.com/office/drawing/2014/main" id="{22B40C78-6F20-4C95-AB26-B29FEC0FF747}"/>
                </a:ext>
              </a:extLst>
            </p:cNvPr>
            <p:cNvSpPr/>
            <p:nvPr/>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3" name="Rectangle 12">
              <a:extLst>
                <a:ext uri="{FF2B5EF4-FFF2-40B4-BE49-F238E27FC236}">
                  <a16:creationId xmlns:a16="http://schemas.microsoft.com/office/drawing/2014/main" id="{1AED4E7D-39CE-49AE-9D4C-16EA940CBE5F}"/>
                </a:ext>
              </a:extLst>
            </p:cNvPr>
            <p:cNvSpPr/>
            <p:nvPr/>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4" name="Rectangle 13">
              <a:extLst>
                <a:ext uri="{FF2B5EF4-FFF2-40B4-BE49-F238E27FC236}">
                  <a16:creationId xmlns:a16="http://schemas.microsoft.com/office/drawing/2014/main" id="{392DC803-B0F7-4D0E-81CA-9DDCB14FA42C}"/>
                </a:ext>
              </a:extLst>
            </p:cNvPr>
            <p:cNvSpPr/>
            <p:nvPr/>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5" name="Rectangle 14">
              <a:extLst>
                <a:ext uri="{FF2B5EF4-FFF2-40B4-BE49-F238E27FC236}">
                  <a16:creationId xmlns:a16="http://schemas.microsoft.com/office/drawing/2014/main" id="{03C5671A-353B-4887-BEEF-56CEFAE8D83D}"/>
                </a:ext>
              </a:extLst>
            </p:cNvPr>
            <p:cNvSpPr/>
            <p:nvPr/>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5" name="Groupe 4">
            <a:extLst>
              <a:ext uri="{FF2B5EF4-FFF2-40B4-BE49-F238E27FC236}">
                <a16:creationId xmlns:a16="http://schemas.microsoft.com/office/drawing/2014/main" id="{CC6ACEFF-8651-4C08-BAF6-3BFAE6473DAF}"/>
              </a:ext>
            </a:extLst>
          </p:cNvPr>
          <p:cNvGrpSpPr/>
          <p:nvPr/>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17" name="Rectangle 16">
              <a:extLst>
                <a:ext uri="{FF2B5EF4-FFF2-40B4-BE49-F238E27FC236}">
                  <a16:creationId xmlns:a16="http://schemas.microsoft.com/office/drawing/2014/main" id="{0DDEBD8A-CA0B-4D62-9426-DFB2D4742184}"/>
                </a:ext>
              </a:extLst>
            </p:cNvPr>
            <p:cNvSpPr/>
            <p:nvPr/>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18" name="Rectangle 17">
              <a:extLst>
                <a:ext uri="{FF2B5EF4-FFF2-40B4-BE49-F238E27FC236}">
                  <a16:creationId xmlns:a16="http://schemas.microsoft.com/office/drawing/2014/main" id="{65515214-3AFD-4A2B-95C5-2FDFF59A1BE2}"/>
                </a:ext>
              </a:extLst>
            </p:cNvPr>
            <p:cNvSpPr/>
            <p:nvPr/>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9" name="Rectangle 18">
              <a:extLst>
                <a:ext uri="{FF2B5EF4-FFF2-40B4-BE49-F238E27FC236}">
                  <a16:creationId xmlns:a16="http://schemas.microsoft.com/office/drawing/2014/main" id="{D674829A-E5EF-4140-B9ED-AC7745AB028D}"/>
                </a:ext>
              </a:extLst>
            </p:cNvPr>
            <p:cNvSpPr/>
            <p:nvPr/>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0" name="Rectangle 19">
              <a:extLst>
                <a:ext uri="{FF2B5EF4-FFF2-40B4-BE49-F238E27FC236}">
                  <a16:creationId xmlns:a16="http://schemas.microsoft.com/office/drawing/2014/main" id="{E59B3FCE-0262-45FE-BE39-9459C5BC7FEE}"/>
                </a:ext>
              </a:extLst>
            </p:cNvPr>
            <p:cNvSpPr/>
            <p:nvPr/>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2" name="Rectangle 21">
              <a:extLst>
                <a:ext uri="{FF2B5EF4-FFF2-40B4-BE49-F238E27FC236}">
                  <a16:creationId xmlns:a16="http://schemas.microsoft.com/office/drawing/2014/main" id="{F5D692DE-D6DE-4022-9F2F-5F8C1403E4D0}"/>
                </a:ext>
              </a:extLst>
            </p:cNvPr>
            <p:cNvSpPr/>
            <p:nvPr/>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3" name="Rectangle 22">
              <a:extLst>
                <a:ext uri="{FF2B5EF4-FFF2-40B4-BE49-F238E27FC236}">
                  <a16:creationId xmlns:a16="http://schemas.microsoft.com/office/drawing/2014/main" id="{35EEF2F0-E01D-4851-96E7-30214EC78A3B}"/>
                </a:ext>
              </a:extLst>
            </p:cNvPr>
            <p:cNvSpPr/>
            <p:nvPr/>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4" name="Rectangle 23">
              <a:extLst>
                <a:ext uri="{FF2B5EF4-FFF2-40B4-BE49-F238E27FC236}">
                  <a16:creationId xmlns:a16="http://schemas.microsoft.com/office/drawing/2014/main" id="{468B1DDD-74B0-4453-A996-5BA8693FF545}"/>
                </a:ext>
              </a:extLst>
            </p:cNvPr>
            <p:cNvSpPr/>
            <p:nvPr/>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5" name="Rectangle 24">
              <a:extLst>
                <a:ext uri="{FF2B5EF4-FFF2-40B4-BE49-F238E27FC236}">
                  <a16:creationId xmlns:a16="http://schemas.microsoft.com/office/drawing/2014/main" id="{8809D5E9-1B2A-4D30-A4DD-47B7C9BBCEDC}"/>
                </a:ext>
              </a:extLst>
            </p:cNvPr>
            <p:cNvSpPr/>
            <p:nvPr/>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995FF3A0-94CA-40BA-AF81-B777FF5FD489}"/>
                </a:ext>
              </a:extLst>
            </p:cNvPr>
            <p:cNvSpPr/>
            <p:nvPr/>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9F83F12C-5135-43B7-B1D8-A0A72DB85AED}"/>
                </a:ext>
              </a:extLst>
            </p:cNvPr>
            <p:cNvSpPr/>
            <p:nvPr/>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256CA1CF-2C4A-42DA-94F5-CB5E5B47F24B}"/>
                </a:ext>
              </a:extLst>
            </p:cNvPr>
            <p:cNvSpPr/>
            <p:nvPr/>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47F07AFA-8569-4B3B-854A-60B26629D96D}"/>
                </a:ext>
              </a:extLst>
            </p:cNvPr>
            <p:cNvSpPr/>
            <p:nvPr/>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8103554C-8B73-4C9A-AFFF-55D6E47A0E76}"/>
                </a:ext>
              </a:extLst>
            </p:cNvPr>
            <p:cNvSpPr/>
            <p:nvPr/>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spTree>
    <p:extLst>
      <p:ext uri="{BB962C8B-B14F-4D97-AF65-F5344CB8AC3E}">
        <p14:creationId xmlns:p14="http://schemas.microsoft.com/office/powerpoint/2010/main" val="906594786"/>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txStyles>
    <p:title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200" normalizeH="0" baseline="0" noProof="0" dirty="0">
          <a:ln>
            <a:noFill/>
          </a:ln>
          <a:solidFill>
            <a:schemeClr val="tx2"/>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3.png"/><Relationship Id="rId7" Type="http://schemas.openxmlformats.org/officeDocument/2006/relationships/image" Target="../media/image5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8.png"/><Relationship Id="rId9" Type="http://schemas.openxmlformats.org/officeDocument/2006/relationships/image" Target="../media/image5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3.png"/><Relationship Id="rId7" Type="http://schemas.openxmlformats.org/officeDocument/2006/relationships/image" Target="../media/image6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53.jpeg"/><Relationship Id="rId10" Type="http://schemas.openxmlformats.org/officeDocument/2006/relationships/image" Target="../media/image65.png"/><Relationship Id="rId4" Type="http://schemas.openxmlformats.org/officeDocument/2006/relationships/image" Target="../media/image48.png"/><Relationship Id="rId9" Type="http://schemas.openxmlformats.org/officeDocument/2006/relationships/image" Target="../media/image6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3.png"/><Relationship Id="rId7"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3.png"/><Relationship Id="rId7"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3.png"/><Relationship Id="rId7" Type="http://schemas.openxmlformats.org/officeDocument/2006/relationships/image" Target="../media/image52.jpeg"/><Relationship Id="rId12" Type="http://schemas.openxmlformats.org/officeDocument/2006/relationships/image" Target="../media/image5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57.png"/><Relationship Id="rId5" Type="http://schemas.openxmlformats.org/officeDocument/2006/relationships/image" Target="../media/image49.jpeg"/><Relationship Id="rId10" Type="http://schemas.openxmlformats.org/officeDocument/2006/relationships/image" Target="../media/image56.svg"/><Relationship Id="rId4" Type="http://schemas.openxmlformats.org/officeDocument/2006/relationships/image" Target="../media/image54.png"/><Relationship Id="rId9"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5.jpe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8000">
              <a:schemeClr val="tx2">
                <a:lumMod val="20000"/>
                <a:lumOff val="80000"/>
              </a:schemeClr>
            </a:gs>
            <a:gs pos="52000">
              <a:schemeClr val="bg1"/>
            </a:gs>
          </a:gsLst>
          <a:lin ang="27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CE0A9-D96C-4B43-B133-04D17FFA020E}"/>
              </a:ext>
            </a:extLst>
          </p:cNvPr>
          <p:cNvSpPr>
            <a:spLocks noGrp="1"/>
          </p:cNvSpPr>
          <p:nvPr>
            <p:ph type="title" idx="4294967295"/>
          </p:nvPr>
        </p:nvSpPr>
        <p:spPr>
          <a:xfrm>
            <a:off x="587375" y="4267200"/>
            <a:ext cx="11017250" cy="1600200"/>
          </a:xfrm>
        </p:spPr>
        <p:txBody>
          <a:bodyPr>
            <a:normAutofit fontScale="90000"/>
          </a:bodyPr>
          <a:lstStyle/>
          <a:p>
            <a:r>
              <a:rPr lang="en-GB" sz="6000" dirty="0">
                <a:solidFill>
                  <a:srgbClr val="066FA9"/>
                </a:solidFill>
                <a:latin typeface="Amazon Ember Light" panose="020B0403020204020204"/>
              </a:rPr>
              <a:t>Bupa</a:t>
            </a:r>
            <a:br>
              <a:rPr lang="en-GB" sz="6000" dirty="0">
                <a:solidFill>
                  <a:srgbClr val="066FA9"/>
                </a:solidFill>
                <a:latin typeface="Amazon Ember Light" panose="020B0403020204020204"/>
              </a:rPr>
            </a:br>
            <a:r>
              <a:rPr lang="en-GB" sz="6000" dirty="0">
                <a:solidFill>
                  <a:schemeClr val="bg2">
                    <a:lumMod val="75000"/>
                  </a:schemeClr>
                </a:solidFill>
                <a:latin typeface="Amazon Ember Light" panose="020B0403020204020204"/>
              </a:rPr>
              <a:t>Customer Journeys</a:t>
            </a:r>
          </a:p>
        </p:txBody>
      </p:sp>
      <p:pic>
        <p:nvPicPr>
          <p:cNvPr id="6" name="Picture 2" descr="Bupa logo and symbol, meaning, history, PNG">
            <a:extLst>
              <a:ext uri="{FF2B5EF4-FFF2-40B4-BE49-F238E27FC236}">
                <a16:creationId xmlns:a16="http://schemas.microsoft.com/office/drawing/2014/main" id="{57BFC415-8478-4CB5-B54D-E54A49A10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404"/>
            <a:ext cx="1393004" cy="868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F6E539-D461-427E-8BCC-F3F54FB12B9B}"/>
              </a:ext>
            </a:extLst>
          </p:cNvPr>
          <p:cNvPicPr>
            <a:picLocks noChangeAspect="1"/>
          </p:cNvPicPr>
          <p:nvPr/>
        </p:nvPicPr>
        <p:blipFill>
          <a:blip r:embed="rId3"/>
          <a:stretch>
            <a:fillRect/>
          </a:stretch>
        </p:blipFill>
        <p:spPr>
          <a:xfrm>
            <a:off x="7086600" y="2309812"/>
            <a:ext cx="4324350" cy="3914775"/>
          </a:xfrm>
          <a:prstGeom prst="teardrop">
            <a:avLst/>
          </a:prstGeom>
        </p:spPr>
      </p:pic>
    </p:spTree>
    <p:extLst>
      <p:ext uri="{BB962C8B-B14F-4D97-AF65-F5344CB8AC3E}">
        <p14:creationId xmlns:p14="http://schemas.microsoft.com/office/powerpoint/2010/main" val="4126865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F54D0218-24DE-1D41-B2D9-0588AA9B499A}"/>
              </a:ext>
            </a:extLst>
          </p:cNvPr>
          <p:cNvSpPr txBox="1">
            <a:spLocks/>
          </p:cNvSpPr>
          <p:nvPr/>
        </p:nvSpPr>
        <p:spPr>
          <a:xfrm>
            <a:off x="152400" y="759084"/>
            <a:ext cx="11700000" cy="529376"/>
          </a:xfrm>
          <a:prstGeom prst="rect">
            <a:avLst/>
          </a:prstGeom>
        </p:spPr>
        <p:txBody>
          <a:bodyPr vert="horz" wrap="square" lIns="97536" tIns="48768" rIns="97536" bIns="48768" rtlCol="0" anchor="t" anchorCtr="0">
            <a:sp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defTabSz="975336">
              <a:spcBef>
                <a:spcPts val="1200"/>
              </a:spcBef>
              <a:defRPr/>
            </a:pPr>
            <a:r>
              <a:rPr lang="en-US" sz="2800" b="0" dirty="0">
                <a:solidFill>
                  <a:schemeClr val="accent1">
                    <a:lumMod val="60000"/>
                    <a:lumOff val="40000"/>
                  </a:schemeClr>
                </a:solidFill>
                <a:latin typeface="Ubuntu" panose="020B0504030602030204" pitchFamily="34" charset="0"/>
                <a:ea typeface="Amazon Ember Light" panose="020B0403020204020204" pitchFamily="34" charset="0"/>
                <a:cs typeface="Amazon Ember Light" panose="020B0403020204020204" pitchFamily="34" charset="0"/>
              </a:rPr>
              <a:t>Customer Identification &amp; Routing</a:t>
            </a:r>
          </a:p>
        </p:txBody>
      </p:sp>
      <p:sp>
        <p:nvSpPr>
          <p:cNvPr id="104" name="Title 16">
            <a:extLst>
              <a:ext uri="{FF2B5EF4-FFF2-40B4-BE49-F238E27FC236}">
                <a16:creationId xmlns:a16="http://schemas.microsoft.com/office/drawing/2014/main" id="{0F675D81-3DAF-D747-A843-BCE526D6E4EF}"/>
              </a:ext>
            </a:extLst>
          </p:cNvPr>
          <p:cNvSpPr txBox="1">
            <a:spLocks/>
          </p:cNvSpPr>
          <p:nvPr/>
        </p:nvSpPr>
        <p:spPr>
          <a:xfrm>
            <a:off x="227348" y="124386"/>
            <a:ext cx="11255535" cy="90412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r>
              <a:rPr lang="en-US" sz="4000" b="0"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Journey 3: Changing Channel Seamlessly</a:t>
            </a:r>
          </a:p>
        </p:txBody>
      </p:sp>
      <p:pic>
        <p:nvPicPr>
          <p:cNvPr id="95" name="Picture 2" descr="Bupa logo and symbol, meaning, history, PNG">
            <a:extLst>
              <a:ext uri="{FF2B5EF4-FFF2-40B4-BE49-F238E27FC236}">
                <a16:creationId xmlns:a16="http://schemas.microsoft.com/office/drawing/2014/main" id="{BF22557F-8BD4-4B5A-848E-1F948C689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6405" y="696426"/>
            <a:ext cx="782473" cy="487668"/>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115DB86A-0648-4694-BD6D-6F574BE74A02}"/>
              </a:ext>
            </a:extLst>
          </p:cNvPr>
          <p:cNvGrpSpPr/>
          <p:nvPr/>
        </p:nvGrpSpPr>
        <p:grpSpPr>
          <a:xfrm>
            <a:off x="457200" y="2743200"/>
            <a:ext cx="10568318" cy="945931"/>
            <a:chOff x="1442445" y="2819400"/>
            <a:chExt cx="8540192" cy="764401"/>
          </a:xfrm>
        </p:grpSpPr>
        <p:sp>
          <p:nvSpPr>
            <p:cNvPr id="39" name="Oval 38">
              <a:extLst>
                <a:ext uri="{FF2B5EF4-FFF2-40B4-BE49-F238E27FC236}">
                  <a16:creationId xmlns:a16="http://schemas.microsoft.com/office/drawing/2014/main" id="{91FC2459-4B93-49F8-88AC-EE1B6F3DC365}"/>
                </a:ext>
              </a:extLst>
            </p:cNvPr>
            <p:cNvSpPr/>
            <p:nvPr/>
          </p:nvSpPr>
          <p:spPr>
            <a:xfrm>
              <a:off x="1845771"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0" name="Oval 39">
              <a:extLst>
                <a:ext uri="{FF2B5EF4-FFF2-40B4-BE49-F238E27FC236}">
                  <a16:creationId xmlns:a16="http://schemas.microsoft.com/office/drawing/2014/main" id="{F9775323-A088-4D39-9311-5273A5D1B7BD}"/>
                </a:ext>
              </a:extLst>
            </p:cNvPr>
            <p:cNvSpPr/>
            <p:nvPr/>
          </p:nvSpPr>
          <p:spPr>
            <a:xfrm>
              <a:off x="3594128"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1" name="Oval 40">
              <a:extLst>
                <a:ext uri="{FF2B5EF4-FFF2-40B4-BE49-F238E27FC236}">
                  <a16:creationId xmlns:a16="http://schemas.microsoft.com/office/drawing/2014/main" id="{032392F1-E577-417F-B8FF-94B02E6E4CA5}"/>
                </a:ext>
              </a:extLst>
            </p:cNvPr>
            <p:cNvSpPr/>
            <p:nvPr/>
          </p:nvSpPr>
          <p:spPr>
            <a:xfrm>
              <a:off x="5342485"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2658356D-C9F5-408E-ADBB-72E98316BE80}"/>
                </a:ext>
              </a:extLst>
            </p:cNvPr>
            <p:cNvSpPr/>
            <p:nvPr/>
          </p:nvSpPr>
          <p:spPr>
            <a:xfrm>
              <a:off x="7090842"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3" name="Oval 42">
              <a:extLst>
                <a:ext uri="{FF2B5EF4-FFF2-40B4-BE49-F238E27FC236}">
                  <a16:creationId xmlns:a16="http://schemas.microsoft.com/office/drawing/2014/main" id="{CCC4AECC-522B-4296-AA7C-F9E1FF37962A}"/>
                </a:ext>
              </a:extLst>
            </p:cNvPr>
            <p:cNvSpPr/>
            <p:nvPr/>
          </p:nvSpPr>
          <p:spPr>
            <a:xfrm>
              <a:off x="8839200"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cxnSp>
          <p:nvCxnSpPr>
            <p:cNvPr id="44" name="Straight Connector 43">
              <a:extLst>
                <a:ext uri="{FF2B5EF4-FFF2-40B4-BE49-F238E27FC236}">
                  <a16:creationId xmlns:a16="http://schemas.microsoft.com/office/drawing/2014/main" id="{3E9F6372-6A0D-4B10-B5C9-F11B2E52D163}"/>
                </a:ext>
              </a:extLst>
            </p:cNvPr>
            <p:cNvCxnSpPr>
              <a:cxnSpLocks/>
              <a:endCxn id="39" idx="2"/>
            </p:cNvCxnSpPr>
            <p:nvPr/>
          </p:nvCxnSpPr>
          <p:spPr>
            <a:xfrm>
              <a:off x="1442445" y="3201601"/>
              <a:ext cx="403326"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8EE1ED-666C-48E7-840D-086EF081CACE}"/>
                </a:ext>
              </a:extLst>
            </p:cNvPr>
            <p:cNvCxnSpPr>
              <a:cxnSpLocks/>
              <a:endCxn id="40" idx="2"/>
            </p:cNvCxnSpPr>
            <p:nvPr/>
          </p:nvCxnSpPr>
          <p:spPr>
            <a:xfrm>
              <a:off x="2635119" y="3199199"/>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9FEA44F-7591-4130-9ADE-B200B4AA99C0}"/>
                </a:ext>
              </a:extLst>
            </p:cNvPr>
            <p:cNvCxnSpPr>
              <a:cxnSpLocks/>
            </p:cNvCxnSpPr>
            <p:nvPr/>
          </p:nvCxnSpPr>
          <p:spPr>
            <a:xfrm>
              <a:off x="4383475" y="3219404"/>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3FF1FE-CDBD-43B1-9432-E24F5A8817D8}"/>
                </a:ext>
              </a:extLst>
            </p:cNvPr>
            <p:cNvCxnSpPr>
              <a:cxnSpLocks/>
            </p:cNvCxnSpPr>
            <p:nvPr/>
          </p:nvCxnSpPr>
          <p:spPr>
            <a:xfrm>
              <a:off x="6119359" y="3217002"/>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6C39E1-7690-4979-8EE3-E58E05C0A369}"/>
                </a:ext>
              </a:extLst>
            </p:cNvPr>
            <p:cNvCxnSpPr>
              <a:cxnSpLocks/>
            </p:cNvCxnSpPr>
            <p:nvPr/>
          </p:nvCxnSpPr>
          <p:spPr>
            <a:xfrm>
              <a:off x="7872645" y="3199199"/>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8969509-CBDB-4500-B6F1-F1A3B1C732EE}"/>
                </a:ext>
              </a:extLst>
            </p:cNvPr>
            <p:cNvCxnSpPr>
              <a:cxnSpLocks/>
            </p:cNvCxnSpPr>
            <p:nvPr/>
          </p:nvCxnSpPr>
          <p:spPr>
            <a:xfrm>
              <a:off x="9603600" y="3197998"/>
              <a:ext cx="379037"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5A1E17DB-7942-476F-A952-0336E1CB0476}"/>
              </a:ext>
            </a:extLst>
          </p:cNvPr>
          <p:cNvSpPr/>
          <p:nvPr/>
        </p:nvSpPr>
        <p:spPr>
          <a:xfrm>
            <a:off x="550142" y="3754861"/>
            <a:ext cx="1631927" cy="415498"/>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Customer logs into Bupa Touch app</a:t>
            </a:r>
            <a:endParaRPr lang="en-US" sz="1050" dirty="0">
              <a:solidFill>
                <a:schemeClr val="accent2">
                  <a:lumMod val="40000"/>
                  <a:lumOff val="60000"/>
                </a:schemeClr>
              </a:solidFill>
              <a:latin typeface="Ubuntu" panose="020B0504030602030204" pitchFamily="34" charset="0"/>
            </a:endParaRPr>
          </a:p>
        </p:txBody>
      </p:sp>
      <p:sp>
        <p:nvSpPr>
          <p:cNvPr id="51" name="Rectangle 50">
            <a:extLst>
              <a:ext uri="{FF2B5EF4-FFF2-40B4-BE49-F238E27FC236}">
                <a16:creationId xmlns:a16="http://schemas.microsoft.com/office/drawing/2014/main" id="{03B67FB3-A3CC-45D4-9D34-E1CFC004C4A1}"/>
              </a:ext>
            </a:extLst>
          </p:cNvPr>
          <p:cNvSpPr/>
          <p:nvPr/>
        </p:nvSpPr>
        <p:spPr>
          <a:xfrm>
            <a:off x="2590800" y="3731497"/>
            <a:ext cx="2160000" cy="415498"/>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Customer initiates chat on health cover page</a:t>
            </a:r>
          </a:p>
        </p:txBody>
      </p:sp>
      <p:sp>
        <p:nvSpPr>
          <p:cNvPr id="55" name="Rectangle 54">
            <a:extLst>
              <a:ext uri="{FF2B5EF4-FFF2-40B4-BE49-F238E27FC236}">
                <a16:creationId xmlns:a16="http://schemas.microsoft.com/office/drawing/2014/main" id="{41E783D1-7182-4301-80B9-C3E700E64411}"/>
              </a:ext>
            </a:extLst>
          </p:cNvPr>
          <p:cNvSpPr/>
          <p:nvPr/>
        </p:nvSpPr>
        <p:spPr>
          <a:xfrm>
            <a:off x="4834668" y="3754861"/>
            <a:ext cx="1938555" cy="415498"/>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Customer recognised as Platinum member </a:t>
            </a:r>
          </a:p>
        </p:txBody>
      </p:sp>
      <p:sp>
        <p:nvSpPr>
          <p:cNvPr id="60" name="Rectangle 59">
            <a:extLst>
              <a:ext uri="{FF2B5EF4-FFF2-40B4-BE49-F238E27FC236}">
                <a16:creationId xmlns:a16="http://schemas.microsoft.com/office/drawing/2014/main" id="{17755813-49C2-4148-80A6-7EDA47FD5E88}"/>
              </a:ext>
            </a:extLst>
          </p:cNvPr>
          <p:cNvSpPr/>
          <p:nvPr/>
        </p:nvSpPr>
        <p:spPr>
          <a:xfrm>
            <a:off x="7118249" y="3774147"/>
            <a:ext cx="1742006" cy="415498"/>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Agent escalates chat to a call</a:t>
            </a:r>
          </a:p>
        </p:txBody>
      </p:sp>
      <p:sp>
        <p:nvSpPr>
          <p:cNvPr id="62" name="Rectangle 61">
            <a:extLst>
              <a:ext uri="{FF2B5EF4-FFF2-40B4-BE49-F238E27FC236}">
                <a16:creationId xmlns:a16="http://schemas.microsoft.com/office/drawing/2014/main" id="{377FC881-A1C6-4620-8329-2CF6FD1D9F37}"/>
              </a:ext>
            </a:extLst>
          </p:cNvPr>
          <p:cNvSpPr/>
          <p:nvPr/>
        </p:nvSpPr>
        <p:spPr>
          <a:xfrm>
            <a:off x="9205282" y="3754861"/>
            <a:ext cx="2277601" cy="253916"/>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Customer receives telephone call</a:t>
            </a:r>
          </a:p>
        </p:txBody>
      </p:sp>
      <p:pic>
        <p:nvPicPr>
          <p:cNvPr id="53" name="Picture 52">
            <a:extLst>
              <a:ext uri="{FF2B5EF4-FFF2-40B4-BE49-F238E27FC236}">
                <a16:creationId xmlns:a16="http://schemas.microsoft.com/office/drawing/2014/main" id="{D660DF11-DF8B-4991-B2D0-3D6AE0E8EBAB}"/>
              </a:ext>
            </a:extLst>
          </p:cNvPr>
          <p:cNvPicPr>
            <a:picLocks noChangeAspect="1"/>
          </p:cNvPicPr>
          <p:nvPr/>
        </p:nvPicPr>
        <p:blipFill rotWithShape="1">
          <a:blip r:embed="rId4"/>
          <a:srcRect l="23902" t="230" r="29309" b="35860"/>
          <a:stretch/>
        </p:blipFill>
        <p:spPr>
          <a:xfrm>
            <a:off x="381000" y="1371600"/>
            <a:ext cx="860400" cy="873112"/>
          </a:xfrm>
          <a:prstGeom prst="flowChartConnector">
            <a:avLst/>
          </a:prstGeom>
          <a:noFill/>
        </p:spPr>
      </p:pic>
      <p:sp>
        <p:nvSpPr>
          <p:cNvPr id="58" name="TextBox 57">
            <a:extLst>
              <a:ext uri="{FF2B5EF4-FFF2-40B4-BE49-F238E27FC236}">
                <a16:creationId xmlns:a16="http://schemas.microsoft.com/office/drawing/2014/main" id="{7477556B-33C9-4BB0-ADF6-49E1AFA99239}"/>
              </a:ext>
            </a:extLst>
          </p:cNvPr>
          <p:cNvSpPr txBox="1"/>
          <p:nvPr/>
        </p:nvSpPr>
        <p:spPr>
          <a:xfrm>
            <a:off x="392783" y="2465668"/>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MOBILE APP</a:t>
            </a:r>
          </a:p>
        </p:txBody>
      </p:sp>
      <p:sp>
        <p:nvSpPr>
          <p:cNvPr id="59" name="TextBox 58">
            <a:extLst>
              <a:ext uri="{FF2B5EF4-FFF2-40B4-BE49-F238E27FC236}">
                <a16:creationId xmlns:a16="http://schemas.microsoft.com/office/drawing/2014/main" id="{A2000D94-B7D2-4849-A0B1-B90883080C60}"/>
              </a:ext>
            </a:extLst>
          </p:cNvPr>
          <p:cNvSpPr txBox="1"/>
          <p:nvPr/>
        </p:nvSpPr>
        <p:spPr>
          <a:xfrm>
            <a:off x="2557245" y="2450683"/>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CHAT</a:t>
            </a:r>
          </a:p>
        </p:txBody>
      </p:sp>
      <p:sp>
        <p:nvSpPr>
          <p:cNvPr id="61" name="TextBox 60">
            <a:extLst>
              <a:ext uri="{FF2B5EF4-FFF2-40B4-BE49-F238E27FC236}">
                <a16:creationId xmlns:a16="http://schemas.microsoft.com/office/drawing/2014/main" id="{48BF78DB-BED8-413F-B39A-5A81377C2575}"/>
              </a:ext>
            </a:extLst>
          </p:cNvPr>
          <p:cNvSpPr txBox="1"/>
          <p:nvPr/>
        </p:nvSpPr>
        <p:spPr>
          <a:xfrm>
            <a:off x="4665234" y="2429789"/>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SKILLS-BASED ROUTING</a:t>
            </a:r>
          </a:p>
        </p:txBody>
      </p:sp>
      <p:sp>
        <p:nvSpPr>
          <p:cNvPr id="64" name="TextBox 63">
            <a:extLst>
              <a:ext uri="{FF2B5EF4-FFF2-40B4-BE49-F238E27FC236}">
                <a16:creationId xmlns:a16="http://schemas.microsoft.com/office/drawing/2014/main" id="{D7D9C059-EBDD-4275-8C10-5F672AD844C6}"/>
              </a:ext>
            </a:extLst>
          </p:cNvPr>
          <p:cNvSpPr txBox="1"/>
          <p:nvPr/>
        </p:nvSpPr>
        <p:spPr>
          <a:xfrm>
            <a:off x="8991524" y="2444599"/>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TELEPHONE CALL</a:t>
            </a:r>
          </a:p>
        </p:txBody>
      </p:sp>
      <p:sp>
        <p:nvSpPr>
          <p:cNvPr id="65" name="TextBox 64">
            <a:extLst>
              <a:ext uri="{FF2B5EF4-FFF2-40B4-BE49-F238E27FC236}">
                <a16:creationId xmlns:a16="http://schemas.microsoft.com/office/drawing/2014/main" id="{EFDDF81F-D7BE-4467-B9A0-0FB50242993F}"/>
              </a:ext>
            </a:extLst>
          </p:cNvPr>
          <p:cNvSpPr txBox="1"/>
          <p:nvPr/>
        </p:nvSpPr>
        <p:spPr>
          <a:xfrm>
            <a:off x="6773223" y="2444599"/>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CHAT ESCALATION</a:t>
            </a:r>
          </a:p>
        </p:txBody>
      </p:sp>
      <p:pic>
        <p:nvPicPr>
          <p:cNvPr id="67" name="Picture 66">
            <a:extLst>
              <a:ext uri="{FF2B5EF4-FFF2-40B4-BE49-F238E27FC236}">
                <a16:creationId xmlns:a16="http://schemas.microsoft.com/office/drawing/2014/main" id="{1A4570CC-6667-454F-95A0-195FA29E37DC}"/>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l="17182" r="15513"/>
          <a:stretch/>
        </p:blipFill>
        <p:spPr>
          <a:xfrm>
            <a:off x="1227326" y="2858526"/>
            <a:ext cx="455087" cy="706361"/>
          </a:xfrm>
          <a:prstGeom prst="rect">
            <a:avLst/>
          </a:prstGeom>
        </p:spPr>
      </p:pic>
      <p:pic>
        <p:nvPicPr>
          <p:cNvPr id="23556" name="Picture 4" descr="Free icon - Free vector icons - Free SVG, PSD, PNG, EPS, Ai &amp;amp; Icon Font">
            <a:extLst>
              <a:ext uri="{FF2B5EF4-FFF2-40B4-BE49-F238E27FC236}">
                <a16:creationId xmlns:a16="http://schemas.microsoft.com/office/drawing/2014/main" id="{A0E7EF22-8735-47D0-99DC-194B389EFE59}"/>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33672" y="3061142"/>
            <a:ext cx="260655" cy="26065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15 Contact Centre Homeworking Problems and How to Overcome Them">
            <a:extLst>
              <a:ext uri="{FF2B5EF4-FFF2-40B4-BE49-F238E27FC236}">
                <a16:creationId xmlns:a16="http://schemas.microsoft.com/office/drawing/2014/main" id="{C0E3E882-9B26-4ABF-AC96-12EA8A33A4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935" t="1" r="17434" b="42586"/>
          <a:stretch/>
        </p:blipFill>
        <p:spPr bwMode="auto">
          <a:xfrm flipH="1">
            <a:off x="381000" y="5181600"/>
            <a:ext cx="860400" cy="876446"/>
          </a:xfrm>
          <a:prstGeom prst="ellipse">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43065E8-CE00-4D17-B168-81455249C9F4}"/>
              </a:ext>
            </a:extLst>
          </p:cNvPr>
          <p:cNvGrpSpPr/>
          <p:nvPr/>
        </p:nvGrpSpPr>
        <p:grpSpPr>
          <a:xfrm>
            <a:off x="3276600" y="2984904"/>
            <a:ext cx="706295" cy="399959"/>
            <a:chOff x="3256105" y="2984904"/>
            <a:chExt cx="706295" cy="399959"/>
          </a:xfrm>
        </p:grpSpPr>
        <p:grpSp>
          <p:nvGrpSpPr>
            <p:cNvPr id="102" name="Group 101">
              <a:extLst>
                <a:ext uri="{FF2B5EF4-FFF2-40B4-BE49-F238E27FC236}">
                  <a16:creationId xmlns:a16="http://schemas.microsoft.com/office/drawing/2014/main" id="{939F6A23-551E-429C-BAAF-B2C464B4AB9B}"/>
                </a:ext>
              </a:extLst>
            </p:cNvPr>
            <p:cNvGrpSpPr/>
            <p:nvPr/>
          </p:nvGrpSpPr>
          <p:grpSpPr>
            <a:xfrm>
              <a:off x="3256105" y="2984904"/>
              <a:ext cx="706295" cy="399959"/>
              <a:chOff x="3260210" y="5543967"/>
              <a:chExt cx="872694" cy="506989"/>
            </a:xfrm>
          </p:grpSpPr>
          <p:sp>
            <p:nvSpPr>
              <p:cNvPr id="103" name="Speech Bubble: Rectangle 102">
                <a:extLst>
                  <a:ext uri="{FF2B5EF4-FFF2-40B4-BE49-F238E27FC236}">
                    <a16:creationId xmlns:a16="http://schemas.microsoft.com/office/drawing/2014/main" id="{A310D7D3-9B67-4B4D-92E4-4F89E05DBF4C}"/>
                  </a:ext>
                </a:extLst>
              </p:cNvPr>
              <p:cNvSpPr/>
              <p:nvPr/>
            </p:nvSpPr>
            <p:spPr>
              <a:xfrm>
                <a:off x="3471785" y="5543967"/>
                <a:ext cx="661119" cy="295480"/>
              </a:xfrm>
              <a:prstGeom prst="wedgeRectCallout">
                <a:avLst>
                  <a:gd name="adj1" fmla="val -29736"/>
                  <a:gd name="adj2" fmla="val 105367"/>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sp>
            <p:nvSpPr>
              <p:cNvPr id="105" name="Speech Bubble: Rectangle 104">
                <a:extLst>
                  <a:ext uri="{FF2B5EF4-FFF2-40B4-BE49-F238E27FC236}">
                    <a16:creationId xmlns:a16="http://schemas.microsoft.com/office/drawing/2014/main" id="{763E7504-8189-40C1-A9C4-CFEA3B424D97}"/>
                  </a:ext>
                </a:extLst>
              </p:cNvPr>
              <p:cNvSpPr/>
              <p:nvPr/>
            </p:nvSpPr>
            <p:spPr>
              <a:xfrm>
                <a:off x="3260210" y="5755476"/>
                <a:ext cx="661119" cy="295480"/>
              </a:xfrm>
              <a:prstGeom prst="wedgeRectCallout">
                <a:avLst>
                  <a:gd name="adj1" fmla="val -29736"/>
                  <a:gd name="adj2" fmla="val 1053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cxnSp>
            <p:nvCxnSpPr>
              <p:cNvPr id="106" name="Straight Connector 105">
                <a:extLst>
                  <a:ext uri="{FF2B5EF4-FFF2-40B4-BE49-F238E27FC236}">
                    <a16:creationId xmlns:a16="http://schemas.microsoft.com/office/drawing/2014/main" id="{3976F19F-F0B3-4224-9929-3CAE507D05D2}"/>
                  </a:ext>
                </a:extLst>
              </p:cNvPr>
              <p:cNvCxnSpPr/>
              <p:nvPr/>
            </p:nvCxnSpPr>
            <p:spPr>
              <a:xfrm>
                <a:off x="3284419" y="5871989"/>
                <a:ext cx="237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E88A35D-83C2-40A4-889D-EC518CFD0A11}"/>
                  </a:ext>
                </a:extLst>
              </p:cNvPr>
              <p:cNvCxnSpPr/>
              <p:nvPr/>
            </p:nvCxnSpPr>
            <p:spPr>
              <a:xfrm>
                <a:off x="3284419" y="5923073"/>
                <a:ext cx="2379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C5DAA487-B42D-4F2D-9541-25164C18C719}"/>
                </a:ext>
              </a:extLst>
            </p:cNvPr>
            <p:cNvCxnSpPr/>
            <p:nvPr/>
          </p:nvCxnSpPr>
          <p:spPr>
            <a:xfrm>
              <a:off x="3733800" y="3048000"/>
              <a:ext cx="1925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CA7595-6CBB-476F-9A89-F093BA10CABB}"/>
                </a:ext>
              </a:extLst>
            </p:cNvPr>
            <p:cNvCxnSpPr/>
            <p:nvPr/>
          </p:nvCxnSpPr>
          <p:spPr>
            <a:xfrm>
              <a:off x="3733800" y="3088299"/>
              <a:ext cx="19259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1" name="Picture 70">
            <a:extLst>
              <a:ext uri="{FF2B5EF4-FFF2-40B4-BE49-F238E27FC236}">
                <a16:creationId xmlns:a16="http://schemas.microsoft.com/office/drawing/2014/main" id="{0C94E4E7-6B7B-4DEF-BBC8-39BF5F4505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9800" y="2955117"/>
            <a:ext cx="541615" cy="541615"/>
          </a:xfrm>
          <a:prstGeom prst="rect">
            <a:avLst/>
          </a:prstGeom>
          <a:ln>
            <a:noFill/>
          </a:ln>
        </p:spPr>
      </p:pic>
      <p:cxnSp>
        <p:nvCxnSpPr>
          <p:cNvPr id="72" name="Straight Connector 71">
            <a:extLst>
              <a:ext uri="{FF2B5EF4-FFF2-40B4-BE49-F238E27FC236}">
                <a16:creationId xmlns:a16="http://schemas.microsoft.com/office/drawing/2014/main" id="{1634EE44-5152-439B-94A9-BAED0606C9F3}"/>
              </a:ext>
            </a:extLst>
          </p:cNvPr>
          <p:cNvCxnSpPr>
            <a:cxnSpLocks/>
          </p:cNvCxnSpPr>
          <p:nvPr/>
        </p:nvCxnSpPr>
        <p:spPr>
          <a:xfrm>
            <a:off x="452292" y="48006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064BF5-9D50-4452-9647-BA0E3A193131}"/>
              </a:ext>
            </a:extLst>
          </p:cNvPr>
          <p:cNvCxnSpPr>
            <a:cxnSpLocks/>
          </p:cNvCxnSpPr>
          <p:nvPr/>
        </p:nvCxnSpPr>
        <p:spPr>
          <a:xfrm>
            <a:off x="392783" y="23622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12E12D94-C066-471D-8F66-9C762521B03B}"/>
              </a:ext>
            </a:extLst>
          </p:cNvPr>
          <p:cNvGrpSpPr/>
          <p:nvPr/>
        </p:nvGrpSpPr>
        <p:grpSpPr>
          <a:xfrm>
            <a:off x="7592247" y="3025944"/>
            <a:ext cx="706295" cy="399959"/>
            <a:chOff x="3256105" y="2984904"/>
            <a:chExt cx="706295" cy="399959"/>
          </a:xfrm>
        </p:grpSpPr>
        <p:grpSp>
          <p:nvGrpSpPr>
            <p:cNvPr id="88" name="Group 87">
              <a:extLst>
                <a:ext uri="{FF2B5EF4-FFF2-40B4-BE49-F238E27FC236}">
                  <a16:creationId xmlns:a16="http://schemas.microsoft.com/office/drawing/2014/main" id="{1C73D199-F6AD-4A0C-9760-753BA7750C3A}"/>
                </a:ext>
              </a:extLst>
            </p:cNvPr>
            <p:cNvGrpSpPr/>
            <p:nvPr/>
          </p:nvGrpSpPr>
          <p:grpSpPr>
            <a:xfrm>
              <a:off x="3256105" y="2984904"/>
              <a:ext cx="706295" cy="399959"/>
              <a:chOff x="3260210" y="5543967"/>
              <a:chExt cx="872694" cy="506989"/>
            </a:xfrm>
          </p:grpSpPr>
          <p:sp>
            <p:nvSpPr>
              <p:cNvPr id="91" name="Speech Bubble: Rectangle 90">
                <a:extLst>
                  <a:ext uri="{FF2B5EF4-FFF2-40B4-BE49-F238E27FC236}">
                    <a16:creationId xmlns:a16="http://schemas.microsoft.com/office/drawing/2014/main" id="{06E8914E-88AD-43D7-941D-B3D7D05E0AFA}"/>
                  </a:ext>
                </a:extLst>
              </p:cNvPr>
              <p:cNvSpPr/>
              <p:nvPr/>
            </p:nvSpPr>
            <p:spPr>
              <a:xfrm>
                <a:off x="3471785" y="5543967"/>
                <a:ext cx="661119" cy="295480"/>
              </a:xfrm>
              <a:prstGeom prst="wedgeRectCallout">
                <a:avLst>
                  <a:gd name="adj1" fmla="val -29736"/>
                  <a:gd name="adj2" fmla="val 105367"/>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sp>
            <p:nvSpPr>
              <p:cNvPr id="92" name="Speech Bubble: Rectangle 91">
                <a:extLst>
                  <a:ext uri="{FF2B5EF4-FFF2-40B4-BE49-F238E27FC236}">
                    <a16:creationId xmlns:a16="http://schemas.microsoft.com/office/drawing/2014/main" id="{9A1D4A0D-992B-4342-85CD-7417B5E53787}"/>
                  </a:ext>
                </a:extLst>
              </p:cNvPr>
              <p:cNvSpPr/>
              <p:nvPr/>
            </p:nvSpPr>
            <p:spPr>
              <a:xfrm>
                <a:off x="3260210" y="5755476"/>
                <a:ext cx="661119" cy="295480"/>
              </a:xfrm>
              <a:prstGeom prst="wedgeRectCallout">
                <a:avLst>
                  <a:gd name="adj1" fmla="val -29736"/>
                  <a:gd name="adj2" fmla="val 1053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cxnSp>
            <p:nvCxnSpPr>
              <p:cNvPr id="96" name="Straight Connector 95">
                <a:extLst>
                  <a:ext uri="{FF2B5EF4-FFF2-40B4-BE49-F238E27FC236}">
                    <a16:creationId xmlns:a16="http://schemas.microsoft.com/office/drawing/2014/main" id="{54C53525-119B-423B-BF8D-419C7741A60C}"/>
                  </a:ext>
                </a:extLst>
              </p:cNvPr>
              <p:cNvCxnSpPr/>
              <p:nvPr/>
            </p:nvCxnSpPr>
            <p:spPr>
              <a:xfrm>
                <a:off x="3284419" y="5871989"/>
                <a:ext cx="237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624F8DF-8CA7-4ECC-8985-D584A639813E}"/>
                  </a:ext>
                </a:extLst>
              </p:cNvPr>
              <p:cNvCxnSpPr/>
              <p:nvPr/>
            </p:nvCxnSpPr>
            <p:spPr>
              <a:xfrm>
                <a:off x="3284419" y="5923073"/>
                <a:ext cx="2379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EEB00144-761E-4602-B535-F639BE65761B}"/>
                </a:ext>
              </a:extLst>
            </p:cNvPr>
            <p:cNvCxnSpPr/>
            <p:nvPr/>
          </p:nvCxnSpPr>
          <p:spPr>
            <a:xfrm>
              <a:off x="3733800" y="3048000"/>
              <a:ext cx="1925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5B8EC6A-0EAC-4406-B9A4-7C6BEC1E847E}"/>
                </a:ext>
              </a:extLst>
            </p:cNvPr>
            <p:cNvCxnSpPr/>
            <p:nvPr/>
          </p:nvCxnSpPr>
          <p:spPr>
            <a:xfrm>
              <a:off x="3733800" y="3088299"/>
              <a:ext cx="1925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4" name="Speech Bubble: Rectangle 113">
            <a:extLst>
              <a:ext uri="{FF2B5EF4-FFF2-40B4-BE49-F238E27FC236}">
                <a16:creationId xmlns:a16="http://schemas.microsoft.com/office/drawing/2014/main" id="{C61D64D0-76CC-4C45-8AEF-4F019D9EC778}"/>
              </a:ext>
            </a:extLst>
          </p:cNvPr>
          <p:cNvSpPr/>
          <p:nvPr/>
        </p:nvSpPr>
        <p:spPr>
          <a:xfrm>
            <a:off x="7627691" y="2898407"/>
            <a:ext cx="499618" cy="208481"/>
          </a:xfrm>
          <a:prstGeom prst="wedgeRectCallout">
            <a:avLst>
              <a:gd name="adj1" fmla="val 41330"/>
              <a:gd name="adj2" fmla="val 8594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cxnSp>
        <p:nvCxnSpPr>
          <p:cNvPr id="115" name="Straight Connector 114">
            <a:extLst>
              <a:ext uri="{FF2B5EF4-FFF2-40B4-BE49-F238E27FC236}">
                <a16:creationId xmlns:a16="http://schemas.microsoft.com/office/drawing/2014/main" id="{B97CC964-FF58-4047-9967-AA7ABA46A41E}"/>
              </a:ext>
            </a:extLst>
          </p:cNvPr>
          <p:cNvCxnSpPr/>
          <p:nvPr/>
        </p:nvCxnSpPr>
        <p:spPr>
          <a:xfrm>
            <a:off x="7656005" y="2971800"/>
            <a:ext cx="1925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2E0E3CA-76C8-4FE1-B604-0374297BBB82}"/>
              </a:ext>
            </a:extLst>
          </p:cNvPr>
          <p:cNvCxnSpPr/>
          <p:nvPr/>
        </p:nvCxnSpPr>
        <p:spPr>
          <a:xfrm>
            <a:off x="7656005" y="3048000"/>
            <a:ext cx="1925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Speech Bubble: Rectangle 116">
            <a:extLst>
              <a:ext uri="{FF2B5EF4-FFF2-40B4-BE49-F238E27FC236}">
                <a16:creationId xmlns:a16="http://schemas.microsoft.com/office/drawing/2014/main" id="{BC204154-C60A-4B50-AB6D-DF4D50A02B70}"/>
              </a:ext>
            </a:extLst>
          </p:cNvPr>
          <p:cNvSpPr/>
          <p:nvPr/>
        </p:nvSpPr>
        <p:spPr>
          <a:xfrm>
            <a:off x="4011470" y="1590585"/>
            <a:ext cx="2209800" cy="528144"/>
          </a:xfrm>
          <a:prstGeom prst="wedgeRectCallout">
            <a:avLst>
              <a:gd name="adj1" fmla="val -40499"/>
              <a:gd name="adj2" fmla="val -81493"/>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Ubuntu" panose="020B0504030602030204" pitchFamily="34" charset="0"/>
              </a:rPr>
              <a:t>I asked for my wife to be added to my plan over a week ago but she’s still not appearing on the app</a:t>
            </a:r>
          </a:p>
        </p:txBody>
      </p:sp>
      <p:sp>
        <p:nvSpPr>
          <p:cNvPr id="118" name="Speech Bubble: Rectangle 117">
            <a:extLst>
              <a:ext uri="{FF2B5EF4-FFF2-40B4-BE49-F238E27FC236}">
                <a16:creationId xmlns:a16="http://schemas.microsoft.com/office/drawing/2014/main" id="{16479776-4459-45CC-877D-E0AD99131CC0}"/>
              </a:ext>
            </a:extLst>
          </p:cNvPr>
          <p:cNvSpPr/>
          <p:nvPr/>
        </p:nvSpPr>
        <p:spPr>
          <a:xfrm>
            <a:off x="2612109" y="5277769"/>
            <a:ext cx="2415373" cy="692357"/>
          </a:xfrm>
          <a:prstGeom prst="wedgeRectCallout">
            <a:avLst>
              <a:gd name="adj1" fmla="val -40499"/>
              <a:gd name="adj2" fmla="val -81493"/>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Hello and welcome to Bupa’s platinum member care team. Are you looking to add someone to your plan today?</a:t>
            </a:r>
          </a:p>
        </p:txBody>
      </p:sp>
      <p:pic>
        <p:nvPicPr>
          <p:cNvPr id="119" name="Picture 2" descr="14 Techniques to Provide Amazing Call Center Customer Service | Talkdesk">
            <a:extLst>
              <a:ext uri="{FF2B5EF4-FFF2-40B4-BE49-F238E27FC236}">
                <a16:creationId xmlns:a16="http://schemas.microsoft.com/office/drawing/2014/main" id="{63532314-04C8-4BCA-A09C-885A35E07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108" t="1748" r="14097" b="3575"/>
          <a:stretch/>
        </p:blipFill>
        <p:spPr bwMode="auto">
          <a:xfrm flipH="1">
            <a:off x="1143000" y="5238618"/>
            <a:ext cx="860400" cy="800064"/>
          </a:xfrm>
          <a:prstGeom prst="ellipse">
            <a:avLst/>
          </a:prstGeom>
          <a:noFill/>
          <a:extLst>
            <a:ext uri="{909E8E84-426E-40DD-AFC4-6F175D3DCCD1}">
              <a14:hiddenFill xmlns:a14="http://schemas.microsoft.com/office/drawing/2010/main">
                <a:solidFill>
                  <a:srgbClr val="FFFFFF"/>
                </a:solidFill>
              </a14:hiddenFill>
            </a:ext>
          </a:extLst>
        </p:spPr>
      </p:pic>
      <p:sp>
        <p:nvSpPr>
          <p:cNvPr id="120" name="Speech Bubble: Rectangle 119">
            <a:extLst>
              <a:ext uri="{FF2B5EF4-FFF2-40B4-BE49-F238E27FC236}">
                <a16:creationId xmlns:a16="http://schemas.microsoft.com/office/drawing/2014/main" id="{FF1A5A11-F083-4D78-A486-AEFC3258584E}"/>
              </a:ext>
            </a:extLst>
          </p:cNvPr>
          <p:cNvSpPr/>
          <p:nvPr/>
        </p:nvSpPr>
        <p:spPr>
          <a:xfrm>
            <a:off x="7804435" y="5270115"/>
            <a:ext cx="3160239" cy="692357"/>
          </a:xfrm>
          <a:prstGeom prst="wedgeRectCallout">
            <a:avLst>
              <a:gd name="adj1" fmla="val 6717"/>
              <a:gd name="adj2" fmla="val -85945"/>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Hi Paul, it’s Helen calling from Bupa healthcare. I understand you’re unhappy that your wife hasn’t been added to your plan. I’m sorry to hear this, let me resolve this for you.</a:t>
            </a:r>
          </a:p>
        </p:txBody>
      </p:sp>
      <p:sp>
        <p:nvSpPr>
          <p:cNvPr id="122" name="TextBox 121">
            <a:extLst>
              <a:ext uri="{FF2B5EF4-FFF2-40B4-BE49-F238E27FC236}">
                <a16:creationId xmlns:a16="http://schemas.microsoft.com/office/drawing/2014/main" id="{8869BED4-D1DD-4A41-B48C-96A3F36C66CE}"/>
              </a:ext>
            </a:extLst>
          </p:cNvPr>
          <p:cNvSpPr txBox="1"/>
          <p:nvPr/>
        </p:nvSpPr>
        <p:spPr>
          <a:xfrm>
            <a:off x="0" y="6381690"/>
            <a:ext cx="750217" cy="400110"/>
          </a:xfrm>
          <a:prstGeom prst="rect">
            <a:avLst/>
          </a:prstGeom>
          <a:noFill/>
        </p:spPr>
        <p:txBody>
          <a:bodyPr wrap="square" rtlCol="0">
            <a:spAutoFit/>
          </a:bodyPr>
          <a:lstStyle/>
          <a:p>
            <a:pPr algn="r"/>
            <a:r>
              <a:rPr lang="en-GB" sz="1000" dirty="0">
                <a:solidFill>
                  <a:schemeClr val="bg1"/>
                </a:solidFill>
                <a:latin typeface="Amazon Ember"/>
              </a:rPr>
              <a:t>Scenarios covered</a:t>
            </a:r>
          </a:p>
        </p:txBody>
      </p:sp>
      <p:sp>
        <p:nvSpPr>
          <p:cNvPr id="123" name="Oval 122">
            <a:extLst>
              <a:ext uri="{FF2B5EF4-FFF2-40B4-BE49-F238E27FC236}">
                <a16:creationId xmlns:a16="http://schemas.microsoft.com/office/drawing/2014/main" id="{0D2EC36A-2DD6-4C22-A695-12DABDCB1519}"/>
              </a:ext>
            </a:extLst>
          </p:cNvPr>
          <p:cNvSpPr/>
          <p:nvPr/>
        </p:nvSpPr>
        <p:spPr>
          <a:xfrm>
            <a:off x="794893"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dirty="0">
              <a:solidFill>
                <a:schemeClr val="accent5">
                  <a:lumMod val="75000"/>
                </a:schemeClr>
              </a:solidFill>
              <a:latin typeface="Amazon Ember"/>
            </a:endParaRPr>
          </a:p>
        </p:txBody>
      </p:sp>
      <p:sp>
        <p:nvSpPr>
          <p:cNvPr id="124" name="TextBox 123">
            <a:extLst>
              <a:ext uri="{FF2B5EF4-FFF2-40B4-BE49-F238E27FC236}">
                <a16:creationId xmlns:a16="http://schemas.microsoft.com/office/drawing/2014/main" id="{9D389095-BB97-4680-B57F-6C647FB43915}"/>
              </a:ext>
            </a:extLst>
          </p:cNvPr>
          <p:cNvSpPr txBox="1"/>
          <p:nvPr/>
        </p:nvSpPr>
        <p:spPr>
          <a:xfrm>
            <a:off x="750218" y="6455448"/>
            <a:ext cx="422945"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a</a:t>
            </a:r>
            <a:endParaRPr lang="en-GB" sz="1600" dirty="0">
              <a:solidFill>
                <a:schemeClr val="bg1"/>
              </a:solidFill>
              <a:latin typeface="Ubuntu" panose="020B0504030602030204" pitchFamily="34" charset="0"/>
            </a:endParaRPr>
          </a:p>
        </p:txBody>
      </p:sp>
      <p:sp>
        <p:nvSpPr>
          <p:cNvPr id="125" name="Oval 124">
            <a:extLst>
              <a:ext uri="{FF2B5EF4-FFF2-40B4-BE49-F238E27FC236}">
                <a16:creationId xmlns:a16="http://schemas.microsoft.com/office/drawing/2014/main" id="{59FD4100-581C-4F42-A27E-7566F0480B27}"/>
              </a:ext>
            </a:extLst>
          </p:cNvPr>
          <p:cNvSpPr/>
          <p:nvPr/>
        </p:nvSpPr>
        <p:spPr>
          <a:xfrm>
            <a:off x="1189866"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accent5">
                  <a:lumMod val="75000"/>
                </a:schemeClr>
              </a:solidFill>
              <a:latin typeface="Amazon Ember"/>
            </a:endParaRPr>
          </a:p>
        </p:txBody>
      </p:sp>
      <p:sp>
        <p:nvSpPr>
          <p:cNvPr id="126" name="TextBox 125">
            <a:extLst>
              <a:ext uri="{FF2B5EF4-FFF2-40B4-BE49-F238E27FC236}">
                <a16:creationId xmlns:a16="http://schemas.microsoft.com/office/drawing/2014/main" id="{5650F275-AD42-4795-894E-60A24C651785}"/>
              </a:ext>
            </a:extLst>
          </p:cNvPr>
          <p:cNvSpPr txBox="1"/>
          <p:nvPr/>
        </p:nvSpPr>
        <p:spPr>
          <a:xfrm>
            <a:off x="1171900" y="6455448"/>
            <a:ext cx="388412"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b</a:t>
            </a:r>
            <a:endParaRPr lang="en-GB" sz="1600" dirty="0">
              <a:solidFill>
                <a:schemeClr val="bg1"/>
              </a:solidFill>
              <a:latin typeface="Ubuntu" panose="020B0504030602030204" pitchFamily="34" charset="0"/>
            </a:endParaRPr>
          </a:p>
        </p:txBody>
      </p:sp>
      <p:sp>
        <p:nvSpPr>
          <p:cNvPr id="127" name="Oval 126">
            <a:extLst>
              <a:ext uri="{FF2B5EF4-FFF2-40B4-BE49-F238E27FC236}">
                <a16:creationId xmlns:a16="http://schemas.microsoft.com/office/drawing/2014/main" id="{F6C51864-92D0-4317-A785-731CBDFD3E99}"/>
              </a:ext>
            </a:extLst>
          </p:cNvPr>
          <p:cNvSpPr/>
          <p:nvPr/>
        </p:nvSpPr>
        <p:spPr>
          <a:xfrm>
            <a:off x="1584839"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accent5">
                  <a:lumMod val="75000"/>
                </a:schemeClr>
              </a:solidFill>
              <a:latin typeface="Amazon Ember"/>
            </a:endParaRPr>
          </a:p>
        </p:txBody>
      </p:sp>
      <p:sp>
        <p:nvSpPr>
          <p:cNvPr id="128" name="TextBox 127">
            <a:extLst>
              <a:ext uri="{FF2B5EF4-FFF2-40B4-BE49-F238E27FC236}">
                <a16:creationId xmlns:a16="http://schemas.microsoft.com/office/drawing/2014/main" id="{3FFCF183-C58C-4059-ADD1-8A942A50FA8D}"/>
              </a:ext>
            </a:extLst>
          </p:cNvPr>
          <p:cNvSpPr txBox="1"/>
          <p:nvPr/>
        </p:nvSpPr>
        <p:spPr>
          <a:xfrm>
            <a:off x="1566872" y="6455448"/>
            <a:ext cx="379701"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c</a:t>
            </a:r>
            <a:endParaRPr lang="en-GB" sz="1600" dirty="0">
              <a:solidFill>
                <a:schemeClr val="bg1"/>
              </a:solidFill>
              <a:latin typeface="Ubuntu" panose="020B0504030602030204" pitchFamily="34" charset="0"/>
            </a:endParaRPr>
          </a:p>
        </p:txBody>
      </p:sp>
      <p:sp>
        <p:nvSpPr>
          <p:cNvPr id="129" name="Oval 128">
            <a:extLst>
              <a:ext uri="{FF2B5EF4-FFF2-40B4-BE49-F238E27FC236}">
                <a16:creationId xmlns:a16="http://schemas.microsoft.com/office/drawing/2014/main" id="{9931252B-D07D-476F-B540-AEBDE1032663}"/>
              </a:ext>
            </a:extLst>
          </p:cNvPr>
          <p:cNvSpPr/>
          <p:nvPr/>
        </p:nvSpPr>
        <p:spPr>
          <a:xfrm>
            <a:off x="1979812"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accent5">
                  <a:lumMod val="75000"/>
                </a:schemeClr>
              </a:solidFill>
              <a:latin typeface="Amazon Ember"/>
            </a:endParaRPr>
          </a:p>
        </p:txBody>
      </p:sp>
      <p:sp>
        <p:nvSpPr>
          <p:cNvPr id="130" name="TextBox 129">
            <a:extLst>
              <a:ext uri="{FF2B5EF4-FFF2-40B4-BE49-F238E27FC236}">
                <a16:creationId xmlns:a16="http://schemas.microsoft.com/office/drawing/2014/main" id="{E95E5EF2-E99A-4546-B9DB-79E6A9155827}"/>
              </a:ext>
            </a:extLst>
          </p:cNvPr>
          <p:cNvSpPr txBox="1"/>
          <p:nvPr/>
        </p:nvSpPr>
        <p:spPr>
          <a:xfrm>
            <a:off x="1936690" y="6455448"/>
            <a:ext cx="394973"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d</a:t>
            </a:r>
            <a:endParaRPr lang="en-GB" sz="1600" dirty="0">
              <a:solidFill>
                <a:schemeClr val="bg1"/>
              </a:solidFill>
              <a:latin typeface="Ubuntu" panose="020B0504030602030204" pitchFamily="34" charset="0"/>
            </a:endParaRPr>
          </a:p>
        </p:txBody>
      </p:sp>
      <p:sp>
        <p:nvSpPr>
          <p:cNvPr id="131" name="Oval 130">
            <a:extLst>
              <a:ext uri="{FF2B5EF4-FFF2-40B4-BE49-F238E27FC236}">
                <a16:creationId xmlns:a16="http://schemas.microsoft.com/office/drawing/2014/main" id="{43FF787D-2781-4DFC-B9D1-A132A86FF71C}"/>
              </a:ext>
            </a:extLst>
          </p:cNvPr>
          <p:cNvSpPr/>
          <p:nvPr/>
        </p:nvSpPr>
        <p:spPr>
          <a:xfrm>
            <a:off x="2374785"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32" name="TextBox 131">
            <a:extLst>
              <a:ext uri="{FF2B5EF4-FFF2-40B4-BE49-F238E27FC236}">
                <a16:creationId xmlns:a16="http://schemas.microsoft.com/office/drawing/2014/main" id="{9F63C5DE-1A99-45ED-A6A5-47247F46A3C5}"/>
              </a:ext>
            </a:extLst>
          </p:cNvPr>
          <p:cNvSpPr txBox="1"/>
          <p:nvPr/>
        </p:nvSpPr>
        <p:spPr>
          <a:xfrm>
            <a:off x="2371462" y="6455448"/>
            <a:ext cx="348328"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1.2</a:t>
            </a:r>
            <a:endParaRPr lang="en-GB" sz="1600" dirty="0">
              <a:solidFill>
                <a:schemeClr val="bg1"/>
              </a:solidFill>
              <a:latin typeface="Ubuntu" panose="020B0504030602030204" pitchFamily="34" charset="0"/>
            </a:endParaRPr>
          </a:p>
        </p:txBody>
      </p:sp>
      <p:sp>
        <p:nvSpPr>
          <p:cNvPr id="133" name="Oval 132">
            <a:extLst>
              <a:ext uri="{FF2B5EF4-FFF2-40B4-BE49-F238E27FC236}">
                <a16:creationId xmlns:a16="http://schemas.microsoft.com/office/drawing/2014/main" id="{F13B417F-CAAD-46F8-A0F9-EF9412E3D148}"/>
              </a:ext>
            </a:extLst>
          </p:cNvPr>
          <p:cNvSpPr/>
          <p:nvPr/>
        </p:nvSpPr>
        <p:spPr>
          <a:xfrm>
            <a:off x="2769758"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34" name="TextBox 133">
            <a:extLst>
              <a:ext uri="{FF2B5EF4-FFF2-40B4-BE49-F238E27FC236}">
                <a16:creationId xmlns:a16="http://schemas.microsoft.com/office/drawing/2014/main" id="{ACD4CD95-4A71-412D-9DB3-EB5AC086EAAC}"/>
              </a:ext>
            </a:extLst>
          </p:cNvPr>
          <p:cNvSpPr txBox="1"/>
          <p:nvPr/>
        </p:nvSpPr>
        <p:spPr>
          <a:xfrm>
            <a:off x="2758959" y="6455448"/>
            <a:ext cx="372533"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2.1</a:t>
            </a:r>
            <a:endParaRPr lang="en-GB" sz="1600" dirty="0">
              <a:solidFill>
                <a:schemeClr val="bg1"/>
              </a:solidFill>
              <a:latin typeface="Ubuntu" panose="020B0504030602030204" pitchFamily="34" charset="0"/>
            </a:endParaRPr>
          </a:p>
        </p:txBody>
      </p:sp>
      <p:sp>
        <p:nvSpPr>
          <p:cNvPr id="135" name="Oval 134">
            <a:extLst>
              <a:ext uri="{FF2B5EF4-FFF2-40B4-BE49-F238E27FC236}">
                <a16:creationId xmlns:a16="http://schemas.microsoft.com/office/drawing/2014/main" id="{D2094C92-2B0D-4381-92CC-13105AB45FA1}"/>
              </a:ext>
            </a:extLst>
          </p:cNvPr>
          <p:cNvSpPr/>
          <p:nvPr/>
        </p:nvSpPr>
        <p:spPr>
          <a:xfrm>
            <a:off x="316473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36" name="TextBox 135">
            <a:extLst>
              <a:ext uri="{FF2B5EF4-FFF2-40B4-BE49-F238E27FC236}">
                <a16:creationId xmlns:a16="http://schemas.microsoft.com/office/drawing/2014/main" id="{B4099102-8C27-460F-9606-F0C5DAEB451F}"/>
              </a:ext>
            </a:extLst>
          </p:cNvPr>
          <p:cNvSpPr txBox="1"/>
          <p:nvPr/>
        </p:nvSpPr>
        <p:spPr>
          <a:xfrm>
            <a:off x="3155475" y="6455448"/>
            <a:ext cx="394974"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2.2</a:t>
            </a:r>
            <a:endParaRPr lang="en-GB" sz="1600" dirty="0">
              <a:solidFill>
                <a:schemeClr val="bg1"/>
              </a:solidFill>
              <a:latin typeface="Ubuntu" panose="020B0504030602030204" pitchFamily="34" charset="0"/>
            </a:endParaRPr>
          </a:p>
        </p:txBody>
      </p:sp>
      <p:sp>
        <p:nvSpPr>
          <p:cNvPr id="137" name="Oval 136">
            <a:extLst>
              <a:ext uri="{FF2B5EF4-FFF2-40B4-BE49-F238E27FC236}">
                <a16:creationId xmlns:a16="http://schemas.microsoft.com/office/drawing/2014/main" id="{3AB6C004-DE6F-4D2F-BE64-8529257259B3}"/>
              </a:ext>
            </a:extLst>
          </p:cNvPr>
          <p:cNvSpPr/>
          <p:nvPr/>
        </p:nvSpPr>
        <p:spPr>
          <a:xfrm>
            <a:off x="3559704"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38" name="TextBox 137">
            <a:extLst>
              <a:ext uri="{FF2B5EF4-FFF2-40B4-BE49-F238E27FC236}">
                <a16:creationId xmlns:a16="http://schemas.microsoft.com/office/drawing/2014/main" id="{C74DA41F-28CA-431E-893D-77EA2E143320}"/>
              </a:ext>
            </a:extLst>
          </p:cNvPr>
          <p:cNvSpPr txBox="1"/>
          <p:nvPr/>
        </p:nvSpPr>
        <p:spPr>
          <a:xfrm>
            <a:off x="3569618" y="6455448"/>
            <a:ext cx="299444"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3</a:t>
            </a:r>
            <a:endParaRPr lang="en-GB" sz="1600" dirty="0">
              <a:solidFill>
                <a:schemeClr val="bg1"/>
              </a:solidFill>
              <a:latin typeface="Ubuntu" panose="020B0504030602030204" pitchFamily="34" charset="0"/>
            </a:endParaRPr>
          </a:p>
        </p:txBody>
      </p:sp>
      <p:sp>
        <p:nvSpPr>
          <p:cNvPr id="139" name="Oval 138">
            <a:extLst>
              <a:ext uri="{FF2B5EF4-FFF2-40B4-BE49-F238E27FC236}">
                <a16:creationId xmlns:a16="http://schemas.microsoft.com/office/drawing/2014/main" id="{5D2F9A37-5BBC-4D21-B547-AC50044DAF0E}"/>
              </a:ext>
            </a:extLst>
          </p:cNvPr>
          <p:cNvSpPr/>
          <p:nvPr/>
        </p:nvSpPr>
        <p:spPr>
          <a:xfrm>
            <a:off x="3954677"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40" name="TextBox 139">
            <a:extLst>
              <a:ext uri="{FF2B5EF4-FFF2-40B4-BE49-F238E27FC236}">
                <a16:creationId xmlns:a16="http://schemas.microsoft.com/office/drawing/2014/main" id="{53DBF811-C1AD-412F-B691-1AB53883DC56}"/>
              </a:ext>
            </a:extLst>
          </p:cNvPr>
          <p:cNvSpPr txBox="1"/>
          <p:nvPr/>
        </p:nvSpPr>
        <p:spPr>
          <a:xfrm>
            <a:off x="4003187" y="6455448"/>
            <a:ext cx="276120"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4</a:t>
            </a:r>
            <a:endParaRPr lang="en-GB" sz="1600" dirty="0">
              <a:solidFill>
                <a:schemeClr val="bg1"/>
              </a:solidFill>
              <a:latin typeface="Ubuntu" panose="020B0504030602030204" pitchFamily="34" charset="0"/>
            </a:endParaRPr>
          </a:p>
        </p:txBody>
      </p:sp>
      <p:sp>
        <p:nvSpPr>
          <p:cNvPr id="141" name="Oval 140">
            <a:extLst>
              <a:ext uri="{FF2B5EF4-FFF2-40B4-BE49-F238E27FC236}">
                <a16:creationId xmlns:a16="http://schemas.microsoft.com/office/drawing/2014/main" id="{B193B56A-E07C-4776-B74C-AFB77FE34D28}"/>
              </a:ext>
            </a:extLst>
          </p:cNvPr>
          <p:cNvSpPr/>
          <p:nvPr/>
        </p:nvSpPr>
        <p:spPr>
          <a:xfrm>
            <a:off x="4349650"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42" name="TextBox 141">
            <a:extLst>
              <a:ext uri="{FF2B5EF4-FFF2-40B4-BE49-F238E27FC236}">
                <a16:creationId xmlns:a16="http://schemas.microsoft.com/office/drawing/2014/main" id="{9B83894C-22FE-460F-AD14-80C1ABEF2D38}"/>
              </a:ext>
            </a:extLst>
          </p:cNvPr>
          <p:cNvSpPr txBox="1"/>
          <p:nvPr/>
        </p:nvSpPr>
        <p:spPr>
          <a:xfrm>
            <a:off x="4355666" y="6455448"/>
            <a:ext cx="333885"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5</a:t>
            </a:r>
            <a:endParaRPr lang="en-GB" sz="1600" dirty="0">
              <a:solidFill>
                <a:schemeClr val="bg1"/>
              </a:solidFill>
              <a:latin typeface="Ubuntu" panose="020B0504030602030204" pitchFamily="34" charset="0"/>
            </a:endParaRPr>
          </a:p>
        </p:txBody>
      </p:sp>
      <p:sp>
        <p:nvSpPr>
          <p:cNvPr id="143" name="Oval 142">
            <a:extLst>
              <a:ext uri="{FF2B5EF4-FFF2-40B4-BE49-F238E27FC236}">
                <a16:creationId xmlns:a16="http://schemas.microsoft.com/office/drawing/2014/main" id="{16FC37F6-E9BB-4905-AA0A-BF2D244445B7}"/>
              </a:ext>
            </a:extLst>
          </p:cNvPr>
          <p:cNvSpPr/>
          <p:nvPr/>
        </p:nvSpPr>
        <p:spPr>
          <a:xfrm>
            <a:off x="4744623" y="6400800"/>
            <a:ext cx="352480" cy="329484"/>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44" name="TextBox 143">
            <a:extLst>
              <a:ext uri="{FF2B5EF4-FFF2-40B4-BE49-F238E27FC236}">
                <a16:creationId xmlns:a16="http://schemas.microsoft.com/office/drawing/2014/main" id="{D31FA0EC-A2BB-4170-802E-49AF4FE8B37B}"/>
              </a:ext>
            </a:extLst>
          </p:cNvPr>
          <p:cNvSpPr txBox="1"/>
          <p:nvPr/>
        </p:nvSpPr>
        <p:spPr>
          <a:xfrm>
            <a:off x="4724400" y="6455448"/>
            <a:ext cx="306664"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6</a:t>
            </a:r>
            <a:endParaRPr lang="en-GB" sz="1600" dirty="0">
              <a:solidFill>
                <a:schemeClr val="bg1"/>
              </a:solidFill>
              <a:latin typeface="Ubuntu" panose="020B0504030602030204" pitchFamily="34" charset="0"/>
            </a:endParaRPr>
          </a:p>
        </p:txBody>
      </p:sp>
      <p:sp>
        <p:nvSpPr>
          <p:cNvPr id="145" name="Oval 144">
            <a:extLst>
              <a:ext uri="{FF2B5EF4-FFF2-40B4-BE49-F238E27FC236}">
                <a16:creationId xmlns:a16="http://schemas.microsoft.com/office/drawing/2014/main" id="{D7676A2B-649F-400E-A3B5-8277E78FC4B3}"/>
              </a:ext>
            </a:extLst>
          </p:cNvPr>
          <p:cNvSpPr/>
          <p:nvPr/>
        </p:nvSpPr>
        <p:spPr>
          <a:xfrm>
            <a:off x="5139596"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46" name="TextBox 145">
            <a:extLst>
              <a:ext uri="{FF2B5EF4-FFF2-40B4-BE49-F238E27FC236}">
                <a16:creationId xmlns:a16="http://schemas.microsoft.com/office/drawing/2014/main" id="{17B32102-DBB8-4C46-A4EA-CA776086BED0}"/>
              </a:ext>
            </a:extLst>
          </p:cNvPr>
          <p:cNvSpPr txBox="1"/>
          <p:nvPr/>
        </p:nvSpPr>
        <p:spPr>
          <a:xfrm>
            <a:off x="5188106" y="6455448"/>
            <a:ext cx="266962"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7</a:t>
            </a:r>
            <a:endParaRPr lang="en-GB" sz="1600" dirty="0">
              <a:solidFill>
                <a:schemeClr val="bg1"/>
              </a:solidFill>
              <a:latin typeface="Ubuntu" panose="020B0504030602030204" pitchFamily="34" charset="0"/>
            </a:endParaRPr>
          </a:p>
        </p:txBody>
      </p:sp>
      <p:sp>
        <p:nvSpPr>
          <p:cNvPr id="147" name="Oval 146">
            <a:extLst>
              <a:ext uri="{FF2B5EF4-FFF2-40B4-BE49-F238E27FC236}">
                <a16:creationId xmlns:a16="http://schemas.microsoft.com/office/drawing/2014/main" id="{D4D70B3F-11ED-4F59-943A-ADC41841D173}"/>
              </a:ext>
            </a:extLst>
          </p:cNvPr>
          <p:cNvSpPr/>
          <p:nvPr/>
        </p:nvSpPr>
        <p:spPr>
          <a:xfrm>
            <a:off x="5534569"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48" name="TextBox 147">
            <a:extLst>
              <a:ext uri="{FF2B5EF4-FFF2-40B4-BE49-F238E27FC236}">
                <a16:creationId xmlns:a16="http://schemas.microsoft.com/office/drawing/2014/main" id="{FF0EB15E-34EB-4C37-8B50-D1DD755B5F81}"/>
              </a:ext>
            </a:extLst>
          </p:cNvPr>
          <p:cNvSpPr txBox="1"/>
          <p:nvPr/>
        </p:nvSpPr>
        <p:spPr>
          <a:xfrm>
            <a:off x="5579961" y="6455448"/>
            <a:ext cx="256610"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8</a:t>
            </a:r>
            <a:endParaRPr lang="en-GB" sz="1600" dirty="0">
              <a:solidFill>
                <a:schemeClr val="bg1"/>
              </a:solidFill>
              <a:latin typeface="Ubuntu" panose="020B0504030602030204" pitchFamily="34" charset="0"/>
            </a:endParaRPr>
          </a:p>
        </p:txBody>
      </p:sp>
      <p:sp>
        <p:nvSpPr>
          <p:cNvPr id="149" name="Oval 148">
            <a:extLst>
              <a:ext uri="{FF2B5EF4-FFF2-40B4-BE49-F238E27FC236}">
                <a16:creationId xmlns:a16="http://schemas.microsoft.com/office/drawing/2014/main" id="{80E887B2-41F6-4E1D-8D37-EE953E05060C}"/>
              </a:ext>
            </a:extLst>
          </p:cNvPr>
          <p:cNvSpPr/>
          <p:nvPr/>
        </p:nvSpPr>
        <p:spPr>
          <a:xfrm>
            <a:off x="5929542"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50" name="TextBox 149">
            <a:extLst>
              <a:ext uri="{FF2B5EF4-FFF2-40B4-BE49-F238E27FC236}">
                <a16:creationId xmlns:a16="http://schemas.microsoft.com/office/drawing/2014/main" id="{682DB0A5-2068-41DD-B851-54BED61E400A}"/>
              </a:ext>
            </a:extLst>
          </p:cNvPr>
          <p:cNvSpPr txBox="1"/>
          <p:nvPr/>
        </p:nvSpPr>
        <p:spPr>
          <a:xfrm>
            <a:off x="5978051" y="6455448"/>
            <a:ext cx="267408"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9</a:t>
            </a:r>
            <a:endParaRPr lang="en-GB" sz="1600" dirty="0">
              <a:solidFill>
                <a:schemeClr val="bg1"/>
              </a:solidFill>
              <a:latin typeface="Ubuntu" panose="020B0504030602030204" pitchFamily="34" charset="0"/>
            </a:endParaRPr>
          </a:p>
        </p:txBody>
      </p:sp>
      <p:sp>
        <p:nvSpPr>
          <p:cNvPr id="151" name="Oval 150">
            <a:extLst>
              <a:ext uri="{FF2B5EF4-FFF2-40B4-BE49-F238E27FC236}">
                <a16:creationId xmlns:a16="http://schemas.microsoft.com/office/drawing/2014/main" id="{3D0F12DE-AB6E-4510-B877-E3E97ACEDA9F}"/>
              </a:ext>
            </a:extLst>
          </p:cNvPr>
          <p:cNvSpPr/>
          <p:nvPr/>
        </p:nvSpPr>
        <p:spPr>
          <a:xfrm>
            <a:off x="6324515"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52" name="TextBox 151">
            <a:extLst>
              <a:ext uri="{FF2B5EF4-FFF2-40B4-BE49-F238E27FC236}">
                <a16:creationId xmlns:a16="http://schemas.microsoft.com/office/drawing/2014/main" id="{9A627416-D40F-4224-B26D-2C31F3ABEDCC}"/>
              </a:ext>
            </a:extLst>
          </p:cNvPr>
          <p:cNvSpPr txBox="1"/>
          <p:nvPr/>
        </p:nvSpPr>
        <p:spPr>
          <a:xfrm>
            <a:off x="6328920" y="6455448"/>
            <a:ext cx="288698"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10</a:t>
            </a:r>
          </a:p>
        </p:txBody>
      </p:sp>
      <p:sp>
        <p:nvSpPr>
          <p:cNvPr id="153" name="Oval 152">
            <a:extLst>
              <a:ext uri="{FF2B5EF4-FFF2-40B4-BE49-F238E27FC236}">
                <a16:creationId xmlns:a16="http://schemas.microsoft.com/office/drawing/2014/main" id="{3311D0F5-DE0A-4873-9767-9FA727485E9F}"/>
              </a:ext>
            </a:extLst>
          </p:cNvPr>
          <p:cNvSpPr/>
          <p:nvPr/>
        </p:nvSpPr>
        <p:spPr>
          <a:xfrm>
            <a:off x="671948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Amazon Ember"/>
            </a:endParaRPr>
          </a:p>
        </p:txBody>
      </p:sp>
      <p:sp>
        <p:nvSpPr>
          <p:cNvPr id="154" name="TextBox 153">
            <a:extLst>
              <a:ext uri="{FF2B5EF4-FFF2-40B4-BE49-F238E27FC236}">
                <a16:creationId xmlns:a16="http://schemas.microsoft.com/office/drawing/2014/main" id="{725851AC-BCDC-465C-9970-FD30399097A7}"/>
              </a:ext>
            </a:extLst>
          </p:cNvPr>
          <p:cNvSpPr txBox="1"/>
          <p:nvPr/>
        </p:nvSpPr>
        <p:spPr>
          <a:xfrm>
            <a:off x="6719480" y="6455448"/>
            <a:ext cx="352480"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a:t>
            </a:r>
            <a:endParaRPr lang="en-GB" sz="1600" dirty="0">
              <a:solidFill>
                <a:schemeClr val="bg1"/>
              </a:solidFill>
              <a:latin typeface="Ubuntu" panose="020B0504030602030204" pitchFamily="34" charset="0"/>
            </a:endParaRPr>
          </a:p>
        </p:txBody>
      </p:sp>
      <p:grpSp>
        <p:nvGrpSpPr>
          <p:cNvPr id="121" name="Group 120">
            <a:extLst>
              <a:ext uri="{FF2B5EF4-FFF2-40B4-BE49-F238E27FC236}">
                <a16:creationId xmlns:a16="http://schemas.microsoft.com/office/drawing/2014/main" id="{7DE24626-5D04-BE40-8B78-7CD4F08D9CBE}"/>
              </a:ext>
            </a:extLst>
          </p:cNvPr>
          <p:cNvGrpSpPr/>
          <p:nvPr/>
        </p:nvGrpSpPr>
        <p:grpSpPr>
          <a:xfrm>
            <a:off x="5427574" y="2943929"/>
            <a:ext cx="529603" cy="660765"/>
            <a:chOff x="1523193" y="1744822"/>
            <a:chExt cx="680487" cy="677510"/>
          </a:xfrm>
          <a:effectLst>
            <a:outerShdw blurRad="50800" dist="38100" dir="2700000" algn="tl" rotWithShape="0">
              <a:prstClr val="black">
                <a:alpha val="40000"/>
              </a:prstClr>
            </a:outerShdw>
          </a:effectLst>
        </p:grpSpPr>
        <p:cxnSp>
          <p:nvCxnSpPr>
            <p:cNvPr id="155" name="Straight Connector 154">
              <a:extLst>
                <a:ext uri="{FF2B5EF4-FFF2-40B4-BE49-F238E27FC236}">
                  <a16:creationId xmlns:a16="http://schemas.microsoft.com/office/drawing/2014/main" id="{C6256CA0-A112-654A-A51A-6C92BEBA4454}"/>
                </a:ext>
              </a:extLst>
            </p:cNvPr>
            <p:cNvCxnSpPr/>
            <p:nvPr/>
          </p:nvCxnSpPr>
          <p:spPr>
            <a:xfrm>
              <a:off x="1888441" y="1824065"/>
              <a:ext cx="0" cy="527715"/>
            </a:xfrm>
            <a:prstGeom prst="line">
              <a:avLst/>
            </a:prstGeom>
            <a:noFill/>
            <a:ln w="15875" cap="rnd">
              <a:solidFill>
                <a:srgbClr val="FFFFFF"/>
              </a:solidFill>
              <a:prstDash val="solid"/>
              <a:round/>
              <a:headEnd/>
              <a:tailEnd/>
            </a:ln>
          </p:spPr>
        </p:cxnSp>
        <p:cxnSp>
          <p:nvCxnSpPr>
            <p:cNvPr id="156" name="Straight Connector 155">
              <a:extLst>
                <a:ext uri="{FF2B5EF4-FFF2-40B4-BE49-F238E27FC236}">
                  <a16:creationId xmlns:a16="http://schemas.microsoft.com/office/drawing/2014/main" id="{84BA7239-5550-EA4D-9F4A-26C26C26A03A}"/>
                </a:ext>
              </a:extLst>
            </p:cNvPr>
            <p:cNvCxnSpPr>
              <a:cxnSpLocks/>
            </p:cNvCxnSpPr>
            <p:nvPr/>
          </p:nvCxnSpPr>
          <p:spPr>
            <a:xfrm flipH="1">
              <a:off x="1736228" y="2079682"/>
              <a:ext cx="253475" cy="0"/>
            </a:xfrm>
            <a:prstGeom prst="line">
              <a:avLst/>
            </a:prstGeom>
            <a:noFill/>
            <a:ln w="15875" cap="rnd">
              <a:solidFill>
                <a:srgbClr val="FFFFFF"/>
              </a:solidFill>
              <a:prstDash val="solid"/>
              <a:round/>
              <a:headEnd/>
              <a:tailEnd/>
            </a:ln>
          </p:spPr>
        </p:cxnSp>
        <p:cxnSp>
          <p:nvCxnSpPr>
            <p:cNvPr id="157" name="Straight Connector 156">
              <a:extLst>
                <a:ext uri="{FF2B5EF4-FFF2-40B4-BE49-F238E27FC236}">
                  <a16:creationId xmlns:a16="http://schemas.microsoft.com/office/drawing/2014/main" id="{4D4E2809-49E4-224F-BC9E-2C866B86031E}"/>
                </a:ext>
              </a:extLst>
            </p:cNvPr>
            <p:cNvCxnSpPr>
              <a:cxnSpLocks/>
            </p:cNvCxnSpPr>
            <p:nvPr/>
          </p:nvCxnSpPr>
          <p:spPr>
            <a:xfrm flipH="1">
              <a:off x="1888444" y="1823092"/>
              <a:ext cx="106452" cy="0"/>
            </a:xfrm>
            <a:prstGeom prst="line">
              <a:avLst/>
            </a:prstGeom>
            <a:noFill/>
            <a:ln w="15875" cap="rnd">
              <a:solidFill>
                <a:srgbClr val="FFFFFF"/>
              </a:solidFill>
              <a:prstDash val="solid"/>
              <a:round/>
              <a:headEnd/>
              <a:tailEnd/>
            </a:ln>
          </p:spPr>
        </p:cxnSp>
        <p:cxnSp>
          <p:nvCxnSpPr>
            <p:cNvPr id="158" name="Straight Connector 157">
              <a:extLst>
                <a:ext uri="{FF2B5EF4-FFF2-40B4-BE49-F238E27FC236}">
                  <a16:creationId xmlns:a16="http://schemas.microsoft.com/office/drawing/2014/main" id="{F2F95882-1FBB-4F45-BF35-67EFABCC74C0}"/>
                </a:ext>
              </a:extLst>
            </p:cNvPr>
            <p:cNvCxnSpPr>
              <a:cxnSpLocks/>
            </p:cNvCxnSpPr>
            <p:nvPr/>
          </p:nvCxnSpPr>
          <p:spPr>
            <a:xfrm flipH="1">
              <a:off x="1888444" y="2352753"/>
              <a:ext cx="106452" cy="0"/>
            </a:xfrm>
            <a:prstGeom prst="line">
              <a:avLst/>
            </a:prstGeom>
            <a:noFill/>
            <a:ln w="15875" cap="rnd">
              <a:solidFill>
                <a:srgbClr val="FFFFFF"/>
              </a:solidFill>
              <a:prstDash val="solid"/>
              <a:round/>
              <a:headEnd/>
              <a:tailEnd/>
            </a:ln>
          </p:spPr>
        </p:cxnSp>
        <p:sp>
          <p:nvSpPr>
            <p:cNvPr id="159" name="Rectangle 158">
              <a:extLst>
                <a:ext uri="{FF2B5EF4-FFF2-40B4-BE49-F238E27FC236}">
                  <a16:creationId xmlns:a16="http://schemas.microsoft.com/office/drawing/2014/main" id="{B40777ED-6E6C-F34D-8112-3602A8108734}"/>
                </a:ext>
              </a:extLst>
            </p:cNvPr>
            <p:cNvSpPr/>
            <p:nvPr/>
          </p:nvSpPr>
          <p:spPr>
            <a:xfrm>
              <a:off x="1994896" y="1744822"/>
              <a:ext cx="208784" cy="145253"/>
            </a:xfrm>
            <a:prstGeom prst="rect">
              <a:avLst/>
            </a:prstGeom>
            <a:noFill/>
            <a:ln w="15875" cap="rnd">
              <a:solidFill>
                <a:srgbClr val="FF9900"/>
              </a:solidFill>
              <a:prstDash val="solid"/>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Rectangle 159">
              <a:extLst>
                <a:ext uri="{FF2B5EF4-FFF2-40B4-BE49-F238E27FC236}">
                  <a16:creationId xmlns:a16="http://schemas.microsoft.com/office/drawing/2014/main" id="{8437DBFA-ADA6-2849-81CC-1D1C396CA167}"/>
                </a:ext>
              </a:extLst>
            </p:cNvPr>
            <p:cNvSpPr/>
            <p:nvPr/>
          </p:nvSpPr>
          <p:spPr>
            <a:xfrm>
              <a:off x="1992299" y="2007056"/>
              <a:ext cx="208784" cy="145253"/>
            </a:xfrm>
            <a:prstGeom prst="rect">
              <a:avLst/>
            </a:prstGeom>
            <a:noFill/>
            <a:ln w="15875" cap="rnd">
              <a:solidFill>
                <a:srgbClr val="FF9900"/>
              </a:solidFill>
              <a:prstDash val="solid"/>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Rectangle 160">
              <a:extLst>
                <a:ext uri="{FF2B5EF4-FFF2-40B4-BE49-F238E27FC236}">
                  <a16:creationId xmlns:a16="http://schemas.microsoft.com/office/drawing/2014/main" id="{D2B57CB0-9F80-6E43-BC2B-3162C0760E7A}"/>
                </a:ext>
              </a:extLst>
            </p:cNvPr>
            <p:cNvSpPr/>
            <p:nvPr/>
          </p:nvSpPr>
          <p:spPr>
            <a:xfrm>
              <a:off x="1994896" y="2277079"/>
              <a:ext cx="208784" cy="145253"/>
            </a:xfrm>
            <a:prstGeom prst="rect">
              <a:avLst/>
            </a:prstGeom>
            <a:noFill/>
            <a:ln w="15875" cap="rnd">
              <a:solidFill>
                <a:srgbClr val="FF9900"/>
              </a:solidFill>
              <a:prstDash val="solid"/>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Rectangle 161">
              <a:extLst>
                <a:ext uri="{FF2B5EF4-FFF2-40B4-BE49-F238E27FC236}">
                  <a16:creationId xmlns:a16="http://schemas.microsoft.com/office/drawing/2014/main" id="{1D31F2DE-FD89-6246-9FF9-C95B52D51390}"/>
                </a:ext>
              </a:extLst>
            </p:cNvPr>
            <p:cNvSpPr/>
            <p:nvPr/>
          </p:nvSpPr>
          <p:spPr>
            <a:xfrm>
              <a:off x="1523193" y="2007056"/>
              <a:ext cx="208784" cy="145253"/>
            </a:xfrm>
            <a:prstGeom prst="rect">
              <a:avLst/>
            </a:prstGeom>
            <a:noFill/>
            <a:ln w="15875" cap="rnd">
              <a:solidFill>
                <a:srgbClr val="FF9900"/>
              </a:solidFill>
              <a:prstDash val="solid"/>
              <a:round/>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extLst>
      <p:ext uri="{BB962C8B-B14F-4D97-AF65-F5344CB8AC3E}">
        <p14:creationId xmlns:p14="http://schemas.microsoft.com/office/powerpoint/2010/main" val="11795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200"/>
                                  </p:stCondLst>
                                  <p:childTnLst>
                                    <p:animMotion origin="layout" path="M 2.29167E-6 0.04606 L 2.29167E-6 3.7037E-7 " pathEditMode="relative" rAng="0" ptsTypes="AA">
                                      <p:cBhvr>
                                        <p:cTn id="9" dur="600" fill="hold"/>
                                        <p:tgtEl>
                                          <p:spTgt spid="5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5B0-1BE1-426F-BC5D-EAB544C5F710}"/>
              </a:ext>
            </a:extLst>
          </p:cNvPr>
          <p:cNvSpPr txBox="1">
            <a:spLocks/>
          </p:cNvSpPr>
          <p:nvPr/>
        </p:nvSpPr>
        <p:spPr>
          <a:xfrm>
            <a:off x="12700" y="2"/>
            <a:ext cx="11987955" cy="107738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a:ea typeface="+mj-ea"/>
                <a:cs typeface="+mj-cs"/>
              </a:rPr>
              <a:t>Journey 3: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a:ea typeface="+mj-ea"/>
                <a:cs typeface="+mj-cs"/>
              </a:rPr>
              <a:t>(scenario 6: Customer Identification and Routing – Chat to Voice</a:t>
            </a:r>
          </a:p>
        </p:txBody>
      </p:sp>
      <p:sp>
        <p:nvSpPr>
          <p:cNvPr id="5" name="Text Placeholder 1">
            <a:extLst>
              <a:ext uri="{FF2B5EF4-FFF2-40B4-BE49-F238E27FC236}">
                <a16:creationId xmlns:a16="http://schemas.microsoft.com/office/drawing/2014/main" id="{DDD260CF-429E-446D-93B3-91671B078BAB}"/>
              </a:ext>
            </a:extLst>
          </p:cNvPr>
          <p:cNvSpPr txBox="1">
            <a:spLocks/>
          </p:cNvSpPr>
          <p:nvPr/>
        </p:nvSpPr>
        <p:spPr>
          <a:xfrm>
            <a:off x="443372" y="1700808"/>
            <a:ext cx="11305256" cy="417618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Paul is a Platinum Customer. He logs into </a:t>
            </a:r>
            <a:r>
              <a:rPr kumimoji="0" lang="en-GB" sz="1200" b="0" i="0" u="none" strike="noStrike" kern="1200" cap="none" spc="0" normalizeH="0" baseline="0" noProof="0" dirty="0" err="1">
                <a:ln>
                  <a:noFill/>
                </a:ln>
                <a:solidFill>
                  <a:prstClr val="black"/>
                </a:solidFill>
                <a:effectLst/>
                <a:uLnTx/>
                <a:uFillTx/>
                <a:latin typeface="Verdana"/>
                <a:ea typeface="+mn-ea"/>
                <a:cs typeface="+mn-cs"/>
              </a:rPr>
              <a:t>th</a:t>
            </a:r>
            <a:r>
              <a:rPr kumimoji="0" lang="en-GB" sz="1200" b="0" i="0" u="none" strike="noStrike" kern="1200" cap="none" spc="0" normalizeH="0" baseline="0" noProof="0" dirty="0">
                <a:ln>
                  <a:noFill/>
                </a:ln>
                <a:solidFill>
                  <a:prstClr val="black"/>
                </a:solidFill>
                <a:effectLst/>
                <a:uLnTx/>
                <a:uFillTx/>
                <a:latin typeface="Verdana"/>
                <a:ea typeface="+mn-ea"/>
                <a:cs typeface="+mn-cs"/>
              </a:rPr>
              <a:t>e Bupa app and initiates a chat on the health cover page. He completes his ID&amp;V check and is transferred to an agent. The chat is identified as high priority as Paul is a Platinum customer. Skills based routed is used to direct the chat to the appropriate team (dedicated Platinum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Hello Paul, you’re chatting with Rob, in Bupa’s platinum team, are you looking to add someone to your plan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75000"/>
                  </a:srgbClr>
                </a:solidFill>
                <a:effectLst/>
                <a:uLnTx/>
                <a:uFillTx/>
                <a:latin typeface="Verdana"/>
                <a:ea typeface="+mn-ea"/>
                <a:cs typeface="+mn-cs"/>
              </a:rPr>
              <a:t>Paul:	Hello, I asked for my wife to be added to my plan over a week ago but she’s still not appearing on the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I’m sorry to hear that Paul, can you please confirm your wife’s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75000"/>
                  </a:srgbClr>
                </a:solidFill>
                <a:effectLst/>
                <a:uLnTx/>
                <a:uFillTx/>
                <a:latin typeface="Verdana"/>
                <a:ea typeface="+mn-ea"/>
                <a:cs typeface="+mn-cs"/>
              </a:rPr>
              <a:t>Paul:	Sophie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Let me look into that for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2B143D"/>
                </a:solidFill>
                <a:effectLst/>
                <a:uLnTx/>
                <a:uFillTx/>
                <a:latin typeface="Verdana"/>
                <a:ea typeface="+mn-ea"/>
                <a:cs typeface="+mn-cs"/>
              </a:rPr>
              <a:t>Rob:	It appears as though the form is missing some details. Please could you resubmit?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75000"/>
                  </a:srgbClr>
                </a:solidFill>
                <a:effectLst/>
                <a:uLnTx/>
                <a:uFillTx/>
                <a:latin typeface="Verdana"/>
                <a:ea typeface="+mn-ea"/>
                <a:cs typeface="+mn-cs"/>
              </a:rPr>
              <a:t>Paul:	I’m really unhappy about this as I’ve already completed this form once before.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It may be best to discuss this over the phone if you’re happy for us to give you a 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75000"/>
                  </a:srgbClr>
                </a:solidFill>
                <a:effectLst/>
                <a:uLnTx/>
                <a:uFillTx/>
                <a:latin typeface="Verdana"/>
                <a:ea typeface="+mn-ea"/>
                <a:cs typeface="+mn-cs"/>
              </a:rPr>
              <a:t>Paul:	Fine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Okay Paul, someone will call you shortly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*Agent escalates the chat to a call and the customer receives a telephone call from a complaint handler. The full context and Identity are transferred to voice channel (Whisper – Platinum Complaint). The customer does not need to re-ID&amp;V themselves and the agent has full visibility of chat conversations.*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75000"/>
                  </a:srgbClr>
                </a:solidFill>
                <a:effectLst/>
                <a:uLnTx/>
                <a:uFillTx/>
                <a:latin typeface="Verdana"/>
                <a:ea typeface="+mn-ea"/>
                <a:cs typeface="+mn-cs"/>
              </a:rPr>
              <a:t>Paul:	Hello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Helen:	Hi Paul, it’s Helen calling from Bupa healthcare. I understand you’re unhappy that your wife hasn’t been added to your plan. I’m 	sorry to hear this, let me resolve this for you.</a:t>
            </a:r>
          </a:p>
        </p:txBody>
      </p:sp>
    </p:spTree>
    <p:extLst>
      <p:ext uri="{BB962C8B-B14F-4D97-AF65-F5344CB8AC3E}">
        <p14:creationId xmlns:p14="http://schemas.microsoft.com/office/powerpoint/2010/main" val="3541099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F54D0218-24DE-1D41-B2D9-0588AA9B499A}"/>
              </a:ext>
            </a:extLst>
          </p:cNvPr>
          <p:cNvSpPr txBox="1">
            <a:spLocks/>
          </p:cNvSpPr>
          <p:nvPr/>
        </p:nvSpPr>
        <p:spPr>
          <a:xfrm>
            <a:off x="263400" y="759084"/>
            <a:ext cx="11700000" cy="529376"/>
          </a:xfrm>
          <a:prstGeom prst="rect">
            <a:avLst/>
          </a:prstGeom>
        </p:spPr>
        <p:txBody>
          <a:bodyPr vert="horz" wrap="square" lIns="97536" tIns="48768" rIns="97536" bIns="48768" rtlCol="0" anchor="t" anchorCtr="0">
            <a:sp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defTabSz="975336">
              <a:spcBef>
                <a:spcPts val="1200"/>
              </a:spcBef>
              <a:defRPr/>
            </a:pPr>
            <a:r>
              <a:rPr lang="en-US" sz="2800" b="0" dirty="0">
                <a:solidFill>
                  <a:schemeClr val="accent1">
                    <a:lumMod val="60000"/>
                    <a:lumOff val="40000"/>
                  </a:schemeClr>
                </a:solidFill>
                <a:latin typeface="Ubuntu" panose="020B0504030602030204" pitchFamily="34" charset="0"/>
                <a:ea typeface="Amazon Ember Light" panose="020B0403020204020204" pitchFamily="34" charset="0"/>
                <a:cs typeface="Amazon Ember Light" panose="020B0403020204020204" pitchFamily="34" charset="0"/>
              </a:rPr>
              <a:t>Live chat &amp; next best action</a:t>
            </a:r>
          </a:p>
        </p:txBody>
      </p:sp>
      <p:sp>
        <p:nvSpPr>
          <p:cNvPr id="104" name="Title 16">
            <a:extLst>
              <a:ext uri="{FF2B5EF4-FFF2-40B4-BE49-F238E27FC236}">
                <a16:creationId xmlns:a16="http://schemas.microsoft.com/office/drawing/2014/main" id="{0F675D81-3DAF-D747-A843-BCE526D6E4EF}"/>
              </a:ext>
            </a:extLst>
          </p:cNvPr>
          <p:cNvSpPr txBox="1">
            <a:spLocks/>
          </p:cNvSpPr>
          <p:nvPr/>
        </p:nvSpPr>
        <p:spPr>
          <a:xfrm>
            <a:off x="227348" y="57711"/>
            <a:ext cx="11700000" cy="90412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r>
              <a:rPr lang="en-US" sz="4000" b="0"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Journey 4: Knowledge &amp; Co-Browse</a:t>
            </a:r>
          </a:p>
        </p:txBody>
      </p:sp>
      <p:pic>
        <p:nvPicPr>
          <p:cNvPr id="95" name="Picture 2" descr="Bupa logo and symbol, meaning, history, PNG">
            <a:extLst>
              <a:ext uri="{FF2B5EF4-FFF2-40B4-BE49-F238E27FC236}">
                <a16:creationId xmlns:a16="http://schemas.microsoft.com/office/drawing/2014/main" id="{BF22557F-8BD4-4B5A-848E-1F948C689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667" y="124386"/>
            <a:ext cx="782473" cy="487668"/>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115DB86A-0648-4694-BD6D-6F574BE74A02}"/>
              </a:ext>
            </a:extLst>
          </p:cNvPr>
          <p:cNvGrpSpPr/>
          <p:nvPr/>
        </p:nvGrpSpPr>
        <p:grpSpPr>
          <a:xfrm>
            <a:off x="457200" y="2743200"/>
            <a:ext cx="10568318" cy="945931"/>
            <a:chOff x="1442445" y="2819400"/>
            <a:chExt cx="8540192" cy="764401"/>
          </a:xfrm>
        </p:grpSpPr>
        <p:sp>
          <p:nvSpPr>
            <p:cNvPr id="39" name="Oval 38">
              <a:extLst>
                <a:ext uri="{FF2B5EF4-FFF2-40B4-BE49-F238E27FC236}">
                  <a16:creationId xmlns:a16="http://schemas.microsoft.com/office/drawing/2014/main" id="{91FC2459-4B93-49F8-88AC-EE1B6F3DC365}"/>
                </a:ext>
              </a:extLst>
            </p:cNvPr>
            <p:cNvSpPr/>
            <p:nvPr/>
          </p:nvSpPr>
          <p:spPr>
            <a:xfrm>
              <a:off x="1845771"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0" name="Oval 39">
              <a:extLst>
                <a:ext uri="{FF2B5EF4-FFF2-40B4-BE49-F238E27FC236}">
                  <a16:creationId xmlns:a16="http://schemas.microsoft.com/office/drawing/2014/main" id="{F9775323-A088-4D39-9311-5273A5D1B7BD}"/>
                </a:ext>
              </a:extLst>
            </p:cNvPr>
            <p:cNvSpPr/>
            <p:nvPr/>
          </p:nvSpPr>
          <p:spPr>
            <a:xfrm>
              <a:off x="3594128"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1" name="Oval 40">
              <a:extLst>
                <a:ext uri="{FF2B5EF4-FFF2-40B4-BE49-F238E27FC236}">
                  <a16:creationId xmlns:a16="http://schemas.microsoft.com/office/drawing/2014/main" id="{032392F1-E577-417F-B8FF-94B02E6E4CA5}"/>
                </a:ext>
              </a:extLst>
            </p:cNvPr>
            <p:cNvSpPr/>
            <p:nvPr/>
          </p:nvSpPr>
          <p:spPr>
            <a:xfrm>
              <a:off x="5342485"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2658356D-C9F5-408E-ADBB-72E98316BE80}"/>
                </a:ext>
              </a:extLst>
            </p:cNvPr>
            <p:cNvSpPr/>
            <p:nvPr/>
          </p:nvSpPr>
          <p:spPr>
            <a:xfrm>
              <a:off x="7090842"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3" name="Oval 42">
              <a:extLst>
                <a:ext uri="{FF2B5EF4-FFF2-40B4-BE49-F238E27FC236}">
                  <a16:creationId xmlns:a16="http://schemas.microsoft.com/office/drawing/2014/main" id="{CCC4AECC-522B-4296-AA7C-F9E1FF37962A}"/>
                </a:ext>
              </a:extLst>
            </p:cNvPr>
            <p:cNvSpPr/>
            <p:nvPr/>
          </p:nvSpPr>
          <p:spPr>
            <a:xfrm>
              <a:off x="8839200"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cxnSp>
          <p:nvCxnSpPr>
            <p:cNvPr id="44" name="Straight Connector 43">
              <a:extLst>
                <a:ext uri="{FF2B5EF4-FFF2-40B4-BE49-F238E27FC236}">
                  <a16:creationId xmlns:a16="http://schemas.microsoft.com/office/drawing/2014/main" id="{3E9F6372-6A0D-4B10-B5C9-F11B2E52D163}"/>
                </a:ext>
              </a:extLst>
            </p:cNvPr>
            <p:cNvCxnSpPr>
              <a:cxnSpLocks/>
              <a:endCxn id="39" idx="2"/>
            </p:cNvCxnSpPr>
            <p:nvPr/>
          </p:nvCxnSpPr>
          <p:spPr>
            <a:xfrm>
              <a:off x="1442445" y="3201601"/>
              <a:ext cx="403326"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8EE1ED-666C-48E7-840D-086EF081CACE}"/>
                </a:ext>
              </a:extLst>
            </p:cNvPr>
            <p:cNvCxnSpPr>
              <a:cxnSpLocks/>
              <a:endCxn id="40" idx="2"/>
            </p:cNvCxnSpPr>
            <p:nvPr/>
          </p:nvCxnSpPr>
          <p:spPr>
            <a:xfrm>
              <a:off x="2635119" y="3199199"/>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9FEA44F-7591-4130-9ADE-B200B4AA99C0}"/>
                </a:ext>
              </a:extLst>
            </p:cNvPr>
            <p:cNvCxnSpPr>
              <a:cxnSpLocks/>
            </p:cNvCxnSpPr>
            <p:nvPr/>
          </p:nvCxnSpPr>
          <p:spPr>
            <a:xfrm>
              <a:off x="4383475" y="3219404"/>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3FF1FE-CDBD-43B1-9432-E24F5A8817D8}"/>
                </a:ext>
              </a:extLst>
            </p:cNvPr>
            <p:cNvCxnSpPr>
              <a:cxnSpLocks/>
            </p:cNvCxnSpPr>
            <p:nvPr/>
          </p:nvCxnSpPr>
          <p:spPr>
            <a:xfrm>
              <a:off x="6119359" y="3217002"/>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6C39E1-7690-4979-8EE3-E58E05C0A369}"/>
                </a:ext>
              </a:extLst>
            </p:cNvPr>
            <p:cNvCxnSpPr>
              <a:cxnSpLocks/>
            </p:cNvCxnSpPr>
            <p:nvPr/>
          </p:nvCxnSpPr>
          <p:spPr>
            <a:xfrm>
              <a:off x="7872645" y="3199199"/>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8969509-CBDB-4500-B6F1-F1A3B1C732EE}"/>
                </a:ext>
              </a:extLst>
            </p:cNvPr>
            <p:cNvCxnSpPr>
              <a:cxnSpLocks/>
            </p:cNvCxnSpPr>
            <p:nvPr/>
          </p:nvCxnSpPr>
          <p:spPr>
            <a:xfrm>
              <a:off x="9603600" y="3197998"/>
              <a:ext cx="379037"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5A1E17DB-7942-476F-A952-0336E1CB0476}"/>
              </a:ext>
            </a:extLst>
          </p:cNvPr>
          <p:cNvSpPr/>
          <p:nvPr/>
        </p:nvSpPr>
        <p:spPr>
          <a:xfrm>
            <a:off x="425473" y="3754860"/>
            <a:ext cx="2160000" cy="577081"/>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Customer initiates chat session having logged into his account on the web</a:t>
            </a:r>
          </a:p>
        </p:txBody>
      </p:sp>
      <p:sp>
        <p:nvSpPr>
          <p:cNvPr id="51" name="Rectangle 50">
            <a:extLst>
              <a:ext uri="{FF2B5EF4-FFF2-40B4-BE49-F238E27FC236}">
                <a16:creationId xmlns:a16="http://schemas.microsoft.com/office/drawing/2014/main" id="{03B67FB3-A3CC-45D4-9D34-E1CFC004C4A1}"/>
              </a:ext>
            </a:extLst>
          </p:cNvPr>
          <p:cNvSpPr/>
          <p:nvPr/>
        </p:nvSpPr>
        <p:spPr>
          <a:xfrm>
            <a:off x="2590800" y="3731497"/>
            <a:ext cx="2160000" cy="577081"/>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Customer is connected to agent. Agent is presented with customer details</a:t>
            </a:r>
          </a:p>
        </p:txBody>
      </p:sp>
      <p:sp>
        <p:nvSpPr>
          <p:cNvPr id="55" name="Rectangle 54">
            <a:extLst>
              <a:ext uri="{FF2B5EF4-FFF2-40B4-BE49-F238E27FC236}">
                <a16:creationId xmlns:a16="http://schemas.microsoft.com/office/drawing/2014/main" id="{41E783D1-7182-4301-80B9-C3E700E64411}"/>
              </a:ext>
            </a:extLst>
          </p:cNvPr>
          <p:cNvSpPr/>
          <p:nvPr/>
        </p:nvSpPr>
        <p:spPr>
          <a:xfrm>
            <a:off x="4914012" y="3754590"/>
            <a:ext cx="1828799" cy="738664"/>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Agent is supported with NLP knowledge base, providing suggested response / action</a:t>
            </a:r>
          </a:p>
        </p:txBody>
      </p:sp>
      <p:sp>
        <p:nvSpPr>
          <p:cNvPr id="60" name="Rectangle 59">
            <a:extLst>
              <a:ext uri="{FF2B5EF4-FFF2-40B4-BE49-F238E27FC236}">
                <a16:creationId xmlns:a16="http://schemas.microsoft.com/office/drawing/2014/main" id="{17755813-49C2-4148-80A6-7EDA47FD5E88}"/>
              </a:ext>
            </a:extLst>
          </p:cNvPr>
          <p:cNvSpPr/>
          <p:nvPr/>
        </p:nvSpPr>
        <p:spPr>
          <a:xfrm>
            <a:off x="7056191" y="3734433"/>
            <a:ext cx="1828799" cy="577081"/>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Agent invites customer to co-browse to complete a form</a:t>
            </a:r>
          </a:p>
        </p:txBody>
      </p:sp>
      <p:sp>
        <p:nvSpPr>
          <p:cNvPr id="62" name="Rectangle 61">
            <a:extLst>
              <a:ext uri="{FF2B5EF4-FFF2-40B4-BE49-F238E27FC236}">
                <a16:creationId xmlns:a16="http://schemas.microsoft.com/office/drawing/2014/main" id="{377FC881-A1C6-4620-8329-2CF6FD1D9F37}"/>
              </a:ext>
            </a:extLst>
          </p:cNvPr>
          <p:cNvSpPr/>
          <p:nvPr/>
        </p:nvSpPr>
        <p:spPr>
          <a:xfrm>
            <a:off x="9220200" y="3789214"/>
            <a:ext cx="1828799" cy="253916"/>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Agent wraps up chat</a:t>
            </a:r>
          </a:p>
        </p:txBody>
      </p:sp>
      <p:grpSp>
        <p:nvGrpSpPr>
          <p:cNvPr id="99" name="Group 98">
            <a:extLst>
              <a:ext uri="{FF2B5EF4-FFF2-40B4-BE49-F238E27FC236}">
                <a16:creationId xmlns:a16="http://schemas.microsoft.com/office/drawing/2014/main" id="{5B9D47FD-213C-4F80-85A5-683BCC143A2D}"/>
              </a:ext>
            </a:extLst>
          </p:cNvPr>
          <p:cNvGrpSpPr/>
          <p:nvPr/>
        </p:nvGrpSpPr>
        <p:grpSpPr>
          <a:xfrm>
            <a:off x="1063783" y="3001059"/>
            <a:ext cx="684274" cy="434883"/>
            <a:chOff x="1055868" y="5721023"/>
            <a:chExt cx="868510" cy="425787"/>
          </a:xfrm>
        </p:grpSpPr>
        <p:sp>
          <p:nvSpPr>
            <p:cNvPr id="100" name="Rectangle: Rounded Corners 99">
              <a:extLst>
                <a:ext uri="{FF2B5EF4-FFF2-40B4-BE49-F238E27FC236}">
                  <a16:creationId xmlns:a16="http://schemas.microsoft.com/office/drawing/2014/main" id="{FE3CE177-A56F-461B-A70E-FCF9F39A1004}"/>
                </a:ext>
              </a:extLst>
            </p:cNvPr>
            <p:cNvSpPr/>
            <p:nvPr/>
          </p:nvSpPr>
          <p:spPr>
            <a:xfrm>
              <a:off x="1055868" y="5721023"/>
              <a:ext cx="838200" cy="295480"/>
            </a:xfrm>
            <a:prstGeom prst="roundRect">
              <a:avLst/>
            </a:prstGeom>
            <a:noFill/>
            <a:ln>
              <a:solidFill>
                <a:srgbClr val="066F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FF9900"/>
                  </a:solidFill>
                  <a:latin typeface="Ubuntu" panose="020B0504030602030204" pitchFamily="34" charset="0"/>
                </a:rPr>
                <a:t>www</a:t>
              </a:r>
            </a:p>
          </p:txBody>
        </p:sp>
        <p:cxnSp>
          <p:nvCxnSpPr>
            <p:cNvPr id="101" name="Straight Arrow Connector 100">
              <a:extLst>
                <a:ext uri="{FF2B5EF4-FFF2-40B4-BE49-F238E27FC236}">
                  <a16:creationId xmlns:a16="http://schemas.microsoft.com/office/drawing/2014/main" id="{1F30AD2A-956C-4A32-A252-46D199FA9FCA}"/>
                </a:ext>
              </a:extLst>
            </p:cNvPr>
            <p:cNvCxnSpPr>
              <a:cxnSpLocks/>
            </p:cNvCxnSpPr>
            <p:nvPr/>
          </p:nvCxnSpPr>
          <p:spPr>
            <a:xfrm flipH="1" flipV="1">
              <a:off x="1755882" y="5967148"/>
              <a:ext cx="168496" cy="179662"/>
            </a:xfrm>
            <a:prstGeom prst="straightConnector1">
              <a:avLst/>
            </a:prstGeom>
            <a:ln w="57150">
              <a:solidFill>
                <a:srgbClr val="066FA9"/>
              </a:solidFill>
              <a:tailEnd type="triangle"/>
            </a:ln>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D660DF11-DF8B-4991-B2D0-3D6AE0E8EBAB}"/>
              </a:ext>
            </a:extLst>
          </p:cNvPr>
          <p:cNvPicPr>
            <a:picLocks noChangeAspect="1"/>
          </p:cNvPicPr>
          <p:nvPr/>
        </p:nvPicPr>
        <p:blipFill rotWithShape="1">
          <a:blip r:embed="rId4"/>
          <a:srcRect l="23902" t="230" r="29309" b="38135"/>
          <a:stretch/>
        </p:blipFill>
        <p:spPr>
          <a:xfrm>
            <a:off x="381000" y="1318827"/>
            <a:ext cx="860400" cy="842041"/>
          </a:xfrm>
          <a:prstGeom prst="flowChartConnector">
            <a:avLst/>
          </a:prstGeom>
          <a:noFill/>
        </p:spPr>
      </p:pic>
      <p:pic>
        <p:nvPicPr>
          <p:cNvPr id="57" name="Picture 8" descr="Work-at-Home Call Center Jobs">
            <a:extLst>
              <a:ext uri="{FF2B5EF4-FFF2-40B4-BE49-F238E27FC236}">
                <a16:creationId xmlns:a16="http://schemas.microsoft.com/office/drawing/2014/main" id="{1C412B44-E375-460E-9AF1-C97565AC77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858" r="11162" b="19259"/>
          <a:stretch/>
        </p:blipFill>
        <p:spPr bwMode="auto">
          <a:xfrm>
            <a:off x="381000" y="5205026"/>
            <a:ext cx="860400" cy="89097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7477556B-33C9-4BB0-ADF6-49E1AFA99239}"/>
              </a:ext>
            </a:extLst>
          </p:cNvPr>
          <p:cNvSpPr txBox="1"/>
          <p:nvPr/>
        </p:nvSpPr>
        <p:spPr>
          <a:xfrm>
            <a:off x="392783" y="2465668"/>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WEBSITE</a:t>
            </a:r>
          </a:p>
        </p:txBody>
      </p:sp>
      <p:sp>
        <p:nvSpPr>
          <p:cNvPr id="59" name="TextBox 58">
            <a:extLst>
              <a:ext uri="{FF2B5EF4-FFF2-40B4-BE49-F238E27FC236}">
                <a16:creationId xmlns:a16="http://schemas.microsoft.com/office/drawing/2014/main" id="{A2000D94-B7D2-4849-A0B1-B90883080C60}"/>
              </a:ext>
            </a:extLst>
          </p:cNvPr>
          <p:cNvSpPr txBox="1"/>
          <p:nvPr/>
        </p:nvSpPr>
        <p:spPr>
          <a:xfrm>
            <a:off x="2557245" y="2450683"/>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CHAT</a:t>
            </a:r>
          </a:p>
        </p:txBody>
      </p:sp>
      <p:sp>
        <p:nvSpPr>
          <p:cNvPr id="61" name="TextBox 60">
            <a:extLst>
              <a:ext uri="{FF2B5EF4-FFF2-40B4-BE49-F238E27FC236}">
                <a16:creationId xmlns:a16="http://schemas.microsoft.com/office/drawing/2014/main" id="{48BF78DB-BED8-413F-B39A-5A81377C2575}"/>
              </a:ext>
            </a:extLst>
          </p:cNvPr>
          <p:cNvSpPr txBox="1"/>
          <p:nvPr/>
        </p:nvSpPr>
        <p:spPr>
          <a:xfrm>
            <a:off x="4665234" y="2429789"/>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KNOWLEDGE SUPPORT</a:t>
            </a:r>
          </a:p>
        </p:txBody>
      </p:sp>
      <p:sp>
        <p:nvSpPr>
          <p:cNvPr id="64" name="TextBox 63">
            <a:extLst>
              <a:ext uri="{FF2B5EF4-FFF2-40B4-BE49-F238E27FC236}">
                <a16:creationId xmlns:a16="http://schemas.microsoft.com/office/drawing/2014/main" id="{D7D9C059-EBDD-4275-8C10-5F672AD844C6}"/>
              </a:ext>
            </a:extLst>
          </p:cNvPr>
          <p:cNvSpPr txBox="1"/>
          <p:nvPr/>
        </p:nvSpPr>
        <p:spPr>
          <a:xfrm>
            <a:off x="8991524" y="2444599"/>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CHAT</a:t>
            </a:r>
          </a:p>
        </p:txBody>
      </p:sp>
      <p:sp>
        <p:nvSpPr>
          <p:cNvPr id="65" name="TextBox 64">
            <a:extLst>
              <a:ext uri="{FF2B5EF4-FFF2-40B4-BE49-F238E27FC236}">
                <a16:creationId xmlns:a16="http://schemas.microsoft.com/office/drawing/2014/main" id="{EFDDF81F-D7BE-4467-B9A0-0FB50242993F}"/>
              </a:ext>
            </a:extLst>
          </p:cNvPr>
          <p:cNvSpPr txBox="1"/>
          <p:nvPr/>
        </p:nvSpPr>
        <p:spPr>
          <a:xfrm>
            <a:off x="6883535" y="2434801"/>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CO-BROWSE</a:t>
            </a:r>
          </a:p>
        </p:txBody>
      </p:sp>
      <p:grpSp>
        <p:nvGrpSpPr>
          <p:cNvPr id="3" name="Group 2">
            <a:extLst>
              <a:ext uri="{FF2B5EF4-FFF2-40B4-BE49-F238E27FC236}">
                <a16:creationId xmlns:a16="http://schemas.microsoft.com/office/drawing/2014/main" id="{B43065E8-CE00-4D17-B168-81455249C9F4}"/>
              </a:ext>
            </a:extLst>
          </p:cNvPr>
          <p:cNvGrpSpPr/>
          <p:nvPr/>
        </p:nvGrpSpPr>
        <p:grpSpPr>
          <a:xfrm>
            <a:off x="3256105" y="2984904"/>
            <a:ext cx="706295" cy="399959"/>
            <a:chOff x="3256105" y="2984904"/>
            <a:chExt cx="706295" cy="399959"/>
          </a:xfrm>
        </p:grpSpPr>
        <p:grpSp>
          <p:nvGrpSpPr>
            <p:cNvPr id="102" name="Group 101">
              <a:extLst>
                <a:ext uri="{FF2B5EF4-FFF2-40B4-BE49-F238E27FC236}">
                  <a16:creationId xmlns:a16="http://schemas.microsoft.com/office/drawing/2014/main" id="{939F6A23-551E-429C-BAAF-B2C464B4AB9B}"/>
                </a:ext>
              </a:extLst>
            </p:cNvPr>
            <p:cNvGrpSpPr/>
            <p:nvPr/>
          </p:nvGrpSpPr>
          <p:grpSpPr>
            <a:xfrm>
              <a:off x="3256105" y="2984904"/>
              <a:ext cx="706295" cy="399959"/>
              <a:chOff x="3260210" y="5543967"/>
              <a:chExt cx="872694" cy="506989"/>
            </a:xfrm>
          </p:grpSpPr>
          <p:sp>
            <p:nvSpPr>
              <p:cNvPr id="103" name="Speech Bubble: Rectangle 102">
                <a:extLst>
                  <a:ext uri="{FF2B5EF4-FFF2-40B4-BE49-F238E27FC236}">
                    <a16:creationId xmlns:a16="http://schemas.microsoft.com/office/drawing/2014/main" id="{A310D7D3-9B67-4B4D-92E4-4F89E05DBF4C}"/>
                  </a:ext>
                </a:extLst>
              </p:cNvPr>
              <p:cNvSpPr/>
              <p:nvPr/>
            </p:nvSpPr>
            <p:spPr>
              <a:xfrm>
                <a:off x="3471785" y="5543967"/>
                <a:ext cx="661119" cy="295480"/>
              </a:xfrm>
              <a:prstGeom prst="wedgeRectCallout">
                <a:avLst>
                  <a:gd name="adj1" fmla="val -29736"/>
                  <a:gd name="adj2" fmla="val 105367"/>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sp>
            <p:nvSpPr>
              <p:cNvPr id="105" name="Speech Bubble: Rectangle 104">
                <a:extLst>
                  <a:ext uri="{FF2B5EF4-FFF2-40B4-BE49-F238E27FC236}">
                    <a16:creationId xmlns:a16="http://schemas.microsoft.com/office/drawing/2014/main" id="{763E7504-8189-40C1-A9C4-CFEA3B424D97}"/>
                  </a:ext>
                </a:extLst>
              </p:cNvPr>
              <p:cNvSpPr/>
              <p:nvPr/>
            </p:nvSpPr>
            <p:spPr>
              <a:xfrm>
                <a:off x="3260210" y="5755476"/>
                <a:ext cx="661119" cy="295480"/>
              </a:xfrm>
              <a:prstGeom prst="wedgeRectCallout">
                <a:avLst>
                  <a:gd name="adj1" fmla="val -29736"/>
                  <a:gd name="adj2" fmla="val 105367"/>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cxnSp>
            <p:nvCxnSpPr>
              <p:cNvPr id="106" name="Straight Connector 105">
                <a:extLst>
                  <a:ext uri="{FF2B5EF4-FFF2-40B4-BE49-F238E27FC236}">
                    <a16:creationId xmlns:a16="http://schemas.microsoft.com/office/drawing/2014/main" id="{3976F19F-F0B3-4224-9929-3CAE507D05D2}"/>
                  </a:ext>
                </a:extLst>
              </p:cNvPr>
              <p:cNvCxnSpPr/>
              <p:nvPr/>
            </p:nvCxnSpPr>
            <p:spPr>
              <a:xfrm>
                <a:off x="3284419" y="5871989"/>
                <a:ext cx="237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E88A35D-83C2-40A4-889D-EC518CFD0A11}"/>
                  </a:ext>
                </a:extLst>
              </p:cNvPr>
              <p:cNvCxnSpPr/>
              <p:nvPr/>
            </p:nvCxnSpPr>
            <p:spPr>
              <a:xfrm>
                <a:off x="3284419" y="5923073"/>
                <a:ext cx="2379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C5DAA487-B42D-4F2D-9541-25164C18C719}"/>
                </a:ext>
              </a:extLst>
            </p:cNvPr>
            <p:cNvCxnSpPr/>
            <p:nvPr/>
          </p:nvCxnSpPr>
          <p:spPr>
            <a:xfrm>
              <a:off x="3733800" y="3048000"/>
              <a:ext cx="1925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CA7595-6CBB-476F-9A89-F093BA10CABB}"/>
                </a:ext>
              </a:extLst>
            </p:cNvPr>
            <p:cNvCxnSpPr/>
            <p:nvPr/>
          </p:nvCxnSpPr>
          <p:spPr>
            <a:xfrm>
              <a:off x="3733800" y="3088299"/>
              <a:ext cx="19259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Straight Connector 71">
            <a:extLst>
              <a:ext uri="{FF2B5EF4-FFF2-40B4-BE49-F238E27FC236}">
                <a16:creationId xmlns:a16="http://schemas.microsoft.com/office/drawing/2014/main" id="{1634EE44-5152-439B-94A9-BAED0606C9F3}"/>
              </a:ext>
            </a:extLst>
          </p:cNvPr>
          <p:cNvCxnSpPr>
            <a:cxnSpLocks/>
          </p:cNvCxnSpPr>
          <p:nvPr/>
        </p:nvCxnSpPr>
        <p:spPr>
          <a:xfrm>
            <a:off x="452292" y="48768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064BF5-9D50-4452-9647-BA0E3A193131}"/>
              </a:ext>
            </a:extLst>
          </p:cNvPr>
          <p:cNvCxnSpPr>
            <a:cxnSpLocks/>
          </p:cNvCxnSpPr>
          <p:nvPr/>
        </p:nvCxnSpPr>
        <p:spPr>
          <a:xfrm>
            <a:off x="392783" y="23622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12E12D94-C066-471D-8F66-9C762521B03B}"/>
              </a:ext>
            </a:extLst>
          </p:cNvPr>
          <p:cNvGrpSpPr/>
          <p:nvPr/>
        </p:nvGrpSpPr>
        <p:grpSpPr>
          <a:xfrm>
            <a:off x="9748327" y="3100777"/>
            <a:ext cx="706295" cy="399959"/>
            <a:chOff x="3256105" y="2984904"/>
            <a:chExt cx="706295" cy="399959"/>
          </a:xfrm>
        </p:grpSpPr>
        <p:grpSp>
          <p:nvGrpSpPr>
            <p:cNvPr id="88" name="Group 87">
              <a:extLst>
                <a:ext uri="{FF2B5EF4-FFF2-40B4-BE49-F238E27FC236}">
                  <a16:creationId xmlns:a16="http://schemas.microsoft.com/office/drawing/2014/main" id="{1C73D199-F6AD-4A0C-9760-753BA7750C3A}"/>
                </a:ext>
              </a:extLst>
            </p:cNvPr>
            <p:cNvGrpSpPr/>
            <p:nvPr/>
          </p:nvGrpSpPr>
          <p:grpSpPr>
            <a:xfrm>
              <a:off x="3256105" y="2984904"/>
              <a:ext cx="706295" cy="399959"/>
              <a:chOff x="3260210" y="5543967"/>
              <a:chExt cx="872694" cy="506989"/>
            </a:xfrm>
          </p:grpSpPr>
          <p:sp>
            <p:nvSpPr>
              <p:cNvPr id="91" name="Speech Bubble: Rectangle 90">
                <a:extLst>
                  <a:ext uri="{FF2B5EF4-FFF2-40B4-BE49-F238E27FC236}">
                    <a16:creationId xmlns:a16="http://schemas.microsoft.com/office/drawing/2014/main" id="{06E8914E-88AD-43D7-941D-B3D7D05E0AFA}"/>
                  </a:ext>
                </a:extLst>
              </p:cNvPr>
              <p:cNvSpPr/>
              <p:nvPr/>
            </p:nvSpPr>
            <p:spPr>
              <a:xfrm>
                <a:off x="3471785" y="5543967"/>
                <a:ext cx="661119" cy="295480"/>
              </a:xfrm>
              <a:prstGeom prst="wedgeRectCallout">
                <a:avLst>
                  <a:gd name="adj1" fmla="val -29736"/>
                  <a:gd name="adj2" fmla="val 105367"/>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sp>
            <p:nvSpPr>
              <p:cNvPr id="92" name="Speech Bubble: Rectangle 91">
                <a:extLst>
                  <a:ext uri="{FF2B5EF4-FFF2-40B4-BE49-F238E27FC236}">
                    <a16:creationId xmlns:a16="http://schemas.microsoft.com/office/drawing/2014/main" id="{9A1D4A0D-992B-4342-85CD-7417B5E53787}"/>
                  </a:ext>
                </a:extLst>
              </p:cNvPr>
              <p:cNvSpPr/>
              <p:nvPr/>
            </p:nvSpPr>
            <p:spPr>
              <a:xfrm>
                <a:off x="3260210" y="5755476"/>
                <a:ext cx="661119" cy="295480"/>
              </a:xfrm>
              <a:prstGeom prst="wedgeRectCallout">
                <a:avLst>
                  <a:gd name="adj1" fmla="val -29736"/>
                  <a:gd name="adj2" fmla="val 1053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latin typeface="Ubuntu" panose="020B0504030602030204" pitchFamily="34" charset="0"/>
                </a:endParaRPr>
              </a:p>
            </p:txBody>
          </p:sp>
          <p:cxnSp>
            <p:nvCxnSpPr>
              <p:cNvPr id="96" name="Straight Connector 95">
                <a:extLst>
                  <a:ext uri="{FF2B5EF4-FFF2-40B4-BE49-F238E27FC236}">
                    <a16:creationId xmlns:a16="http://schemas.microsoft.com/office/drawing/2014/main" id="{54C53525-119B-423B-BF8D-419C7741A60C}"/>
                  </a:ext>
                </a:extLst>
              </p:cNvPr>
              <p:cNvCxnSpPr/>
              <p:nvPr/>
            </p:nvCxnSpPr>
            <p:spPr>
              <a:xfrm>
                <a:off x="3284419" y="5871989"/>
                <a:ext cx="237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624F8DF-8CA7-4ECC-8985-D584A639813E}"/>
                  </a:ext>
                </a:extLst>
              </p:cNvPr>
              <p:cNvCxnSpPr/>
              <p:nvPr/>
            </p:nvCxnSpPr>
            <p:spPr>
              <a:xfrm>
                <a:off x="3284419" y="5923073"/>
                <a:ext cx="2379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EEB00144-761E-4602-B535-F639BE65761B}"/>
                </a:ext>
              </a:extLst>
            </p:cNvPr>
            <p:cNvCxnSpPr/>
            <p:nvPr/>
          </p:nvCxnSpPr>
          <p:spPr>
            <a:xfrm>
              <a:off x="3733800" y="3048000"/>
              <a:ext cx="1925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5B8EC6A-0EAC-4406-B9A4-7C6BEC1E847E}"/>
                </a:ext>
              </a:extLst>
            </p:cNvPr>
            <p:cNvCxnSpPr/>
            <p:nvPr/>
          </p:nvCxnSpPr>
          <p:spPr>
            <a:xfrm>
              <a:off x="3733800" y="3088299"/>
              <a:ext cx="1925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4" name="Speech Bubble: Rectangle 113">
            <a:extLst>
              <a:ext uri="{FF2B5EF4-FFF2-40B4-BE49-F238E27FC236}">
                <a16:creationId xmlns:a16="http://schemas.microsoft.com/office/drawing/2014/main" id="{C61D64D0-76CC-4C45-8AEF-4F019D9EC778}"/>
              </a:ext>
            </a:extLst>
          </p:cNvPr>
          <p:cNvSpPr/>
          <p:nvPr/>
        </p:nvSpPr>
        <p:spPr>
          <a:xfrm>
            <a:off x="9783771" y="2973240"/>
            <a:ext cx="499618" cy="208481"/>
          </a:xfrm>
          <a:prstGeom prst="wedgeRectCallout">
            <a:avLst>
              <a:gd name="adj1" fmla="val 41330"/>
              <a:gd name="adj2" fmla="val 8594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cxnSp>
        <p:nvCxnSpPr>
          <p:cNvPr id="115" name="Straight Connector 114">
            <a:extLst>
              <a:ext uri="{FF2B5EF4-FFF2-40B4-BE49-F238E27FC236}">
                <a16:creationId xmlns:a16="http://schemas.microsoft.com/office/drawing/2014/main" id="{B97CC964-FF58-4047-9967-AA7ABA46A41E}"/>
              </a:ext>
            </a:extLst>
          </p:cNvPr>
          <p:cNvCxnSpPr/>
          <p:nvPr/>
        </p:nvCxnSpPr>
        <p:spPr>
          <a:xfrm>
            <a:off x="9812085" y="3046633"/>
            <a:ext cx="1925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2E0E3CA-76C8-4FE1-B604-0374297BBB82}"/>
              </a:ext>
            </a:extLst>
          </p:cNvPr>
          <p:cNvCxnSpPr/>
          <p:nvPr/>
        </p:nvCxnSpPr>
        <p:spPr>
          <a:xfrm>
            <a:off x="9812085" y="3122833"/>
            <a:ext cx="1925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Speech Bubble: Rectangle 116">
            <a:extLst>
              <a:ext uri="{FF2B5EF4-FFF2-40B4-BE49-F238E27FC236}">
                <a16:creationId xmlns:a16="http://schemas.microsoft.com/office/drawing/2014/main" id="{BC204154-C60A-4B50-AB6D-DF4D50A02B70}"/>
              </a:ext>
            </a:extLst>
          </p:cNvPr>
          <p:cNvSpPr/>
          <p:nvPr/>
        </p:nvSpPr>
        <p:spPr>
          <a:xfrm>
            <a:off x="6984394" y="1611184"/>
            <a:ext cx="2209800" cy="528144"/>
          </a:xfrm>
          <a:prstGeom prst="wedgeRectCallout">
            <a:avLst>
              <a:gd name="adj1" fmla="val -40499"/>
              <a:gd name="adj2" fmla="val -81493"/>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I’m trying to fill in the form but I keep getting an error message</a:t>
            </a:r>
          </a:p>
        </p:txBody>
      </p:sp>
      <p:sp>
        <p:nvSpPr>
          <p:cNvPr id="118" name="Speech Bubble: Rectangle 117">
            <a:extLst>
              <a:ext uri="{FF2B5EF4-FFF2-40B4-BE49-F238E27FC236}">
                <a16:creationId xmlns:a16="http://schemas.microsoft.com/office/drawing/2014/main" id="{16479776-4459-45CC-877D-E0AD99131CC0}"/>
              </a:ext>
            </a:extLst>
          </p:cNvPr>
          <p:cNvSpPr/>
          <p:nvPr/>
        </p:nvSpPr>
        <p:spPr>
          <a:xfrm>
            <a:off x="8227804" y="5442518"/>
            <a:ext cx="3302202" cy="692357"/>
          </a:xfrm>
          <a:prstGeom prst="wedgeRectCallout">
            <a:avLst>
              <a:gd name="adj1" fmla="val -40499"/>
              <a:gd name="adj2" fmla="val -81493"/>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I can help you, I’ll join you and see where the problem is and guide you through</a:t>
            </a:r>
          </a:p>
        </p:txBody>
      </p:sp>
      <p:pic>
        <p:nvPicPr>
          <p:cNvPr id="85" name="Graphic 84" descr="Signpost with solid fill">
            <a:extLst>
              <a:ext uri="{FF2B5EF4-FFF2-40B4-BE49-F238E27FC236}">
                <a16:creationId xmlns:a16="http://schemas.microsoft.com/office/drawing/2014/main" id="{06D69411-00C1-487B-BD31-5B2234B77D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7967" y="2863773"/>
            <a:ext cx="715541" cy="715541"/>
          </a:xfrm>
          <a:prstGeom prst="rect">
            <a:avLst/>
          </a:prstGeom>
        </p:spPr>
      </p:pic>
      <p:sp>
        <p:nvSpPr>
          <p:cNvPr id="94" name="TextBox 93">
            <a:extLst>
              <a:ext uri="{FF2B5EF4-FFF2-40B4-BE49-F238E27FC236}">
                <a16:creationId xmlns:a16="http://schemas.microsoft.com/office/drawing/2014/main" id="{C461ABA9-8F82-4738-A25F-2DA35647F5EF}"/>
              </a:ext>
            </a:extLst>
          </p:cNvPr>
          <p:cNvSpPr txBox="1"/>
          <p:nvPr/>
        </p:nvSpPr>
        <p:spPr>
          <a:xfrm>
            <a:off x="76200" y="6381690"/>
            <a:ext cx="750217" cy="400110"/>
          </a:xfrm>
          <a:prstGeom prst="rect">
            <a:avLst/>
          </a:prstGeom>
          <a:noFill/>
        </p:spPr>
        <p:txBody>
          <a:bodyPr wrap="square" rtlCol="0">
            <a:spAutoFit/>
          </a:bodyPr>
          <a:lstStyle/>
          <a:p>
            <a:pPr algn="r"/>
            <a:r>
              <a:rPr lang="en-GB" sz="1000" dirty="0">
                <a:solidFill>
                  <a:schemeClr val="bg1"/>
                </a:solidFill>
                <a:latin typeface="Ubuntu" panose="020B0504030602030204" pitchFamily="34" charset="0"/>
              </a:rPr>
              <a:t>Scenarios covered</a:t>
            </a:r>
          </a:p>
        </p:txBody>
      </p:sp>
      <p:sp>
        <p:nvSpPr>
          <p:cNvPr id="119" name="Oval 118">
            <a:extLst>
              <a:ext uri="{FF2B5EF4-FFF2-40B4-BE49-F238E27FC236}">
                <a16:creationId xmlns:a16="http://schemas.microsoft.com/office/drawing/2014/main" id="{99B89696-58FA-498D-94C1-D31B3254947A}"/>
              </a:ext>
            </a:extLst>
          </p:cNvPr>
          <p:cNvSpPr/>
          <p:nvPr/>
        </p:nvSpPr>
        <p:spPr>
          <a:xfrm>
            <a:off x="871093"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tx1"/>
              </a:solidFill>
              <a:latin typeface="Ubuntu" panose="020B0504030602030204" pitchFamily="34" charset="0"/>
            </a:endParaRPr>
          </a:p>
        </p:txBody>
      </p:sp>
      <p:sp>
        <p:nvSpPr>
          <p:cNvPr id="120" name="TextBox 119">
            <a:extLst>
              <a:ext uri="{FF2B5EF4-FFF2-40B4-BE49-F238E27FC236}">
                <a16:creationId xmlns:a16="http://schemas.microsoft.com/office/drawing/2014/main" id="{B0358224-68AB-4A04-978D-05A4B899681B}"/>
              </a:ext>
            </a:extLst>
          </p:cNvPr>
          <p:cNvSpPr txBox="1"/>
          <p:nvPr/>
        </p:nvSpPr>
        <p:spPr>
          <a:xfrm>
            <a:off x="826418" y="6455448"/>
            <a:ext cx="422945"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a</a:t>
            </a:r>
            <a:endParaRPr lang="en-GB" sz="1600" dirty="0">
              <a:solidFill>
                <a:schemeClr val="bg1"/>
              </a:solidFill>
              <a:latin typeface="Ubuntu" panose="020B0504030602030204" pitchFamily="34" charset="0"/>
            </a:endParaRPr>
          </a:p>
        </p:txBody>
      </p:sp>
      <p:sp>
        <p:nvSpPr>
          <p:cNvPr id="121" name="Oval 120">
            <a:extLst>
              <a:ext uri="{FF2B5EF4-FFF2-40B4-BE49-F238E27FC236}">
                <a16:creationId xmlns:a16="http://schemas.microsoft.com/office/drawing/2014/main" id="{1C0F591C-E1FD-45CA-9C77-A355D33E8CF4}"/>
              </a:ext>
            </a:extLst>
          </p:cNvPr>
          <p:cNvSpPr/>
          <p:nvPr/>
        </p:nvSpPr>
        <p:spPr>
          <a:xfrm>
            <a:off x="1266066"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22" name="TextBox 121">
            <a:extLst>
              <a:ext uri="{FF2B5EF4-FFF2-40B4-BE49-F238E27FC236}">
                <a16:creationId xmlns:a16="http://schemas.microsoft.com/office/drawing/2014/main" id="{BFFCFC52-A23A-4126-9A72-5F94357E7C1E}"/>
              </a:ext>
            </a:extLst>
          </p:cNvPr>
          <p:cNvSpPr txBox="1"/>
          <p:nvPr/>
        </p:nvSpPr>
        <p:spPr>
          <a:xfrm>
            <a:off x="1248100" y="6455448"/>
            <a:ext cx="388412"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b</a:t>
            </a:r>
            <a:endParaRPr lang="en-GB" sz="1600" dirty="0">
              <a:solidFill>
                <a:schemeClr val="bg1"/>
              </a:solidFill>
              <a:latin typeface="Ubuntu" panose="020B0504030602030204" pitchFamily="34" charset="0"/>
            </a:endParaRPr>
          </a:p>
        </p:txBody>
      </p:sp>
      <p:sp>
        <p:nvSpPr>
          <p:cNvPr id="123" name="Oval 122">
            <a:extLst>
              <a:ext uri="{FF2B5EF4-FFF2-40B4-BE49-F238E27FC236}">
                <a16:creationId xmlns:a16="http://schemas.microsoft.com/office/drawing/2014/main" id="{DEB39AD9-5A46-418D-9466-184C17F97D33}"/>
              </a:ext>
            </a:extLst>
          </p:cNvPr>
          <p:cNvSpPr/>
          <p:nvPr/>
        </p:nvSpPr>
        <p:spPr>
          <a:xfrm>
            <a:off x="1661039"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24" name="TextBox 123">
            <a:extLst>
              <a:ext uri="{FF2B5EF4-FFF2-40B4-BE49-F238E27FC236}">
                <a16:creationId xmlns:a16="http://schemas.microsoft.com/office/drawing/2014/main" id="{EA7014B1-618B-4559-BCE6-D41C523FC849}"/>
              </a:ext>
            </a:extLst>
          </p:cNvPr>
          <p:cNvSpPr txBox="1"/>
          <p:nvPr/>
        </p:nvSpPr>
        <p:spPr>
          <a:xfrm>
            <a:off x="1643072" y="6455448"/>
            <a:ext cx="379701"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c</a:t>
            </a:r>
            <a:endParaRPr lang="en-GB" sz="1600" dirty="0">
              <a:solidFill>
                <a:schemeClr val="bg1"/>
              </a:solidFill>
              <a:latin typeface="Ubuntu" panose="020B0504030602030204" pitchFamily="34" charset="0"/>
            </a:endParaRPr>
          </a:p>
        </p:txBody>
      </p:sp>
      <p:sp>
        <p:nvSpPr>
          <p:cNvPr id="125" name="Oval 124">
            <a:extLst>
              <a:ext uri="{FF2B5EF4-FFF2-40B4-BE49-F238E27FC236}">
                <a16:creationId xmlns:a16="http://schemas.microsoft.com/office/drawing/2014/main" id="{63BD79E7-A2B4-4167-A159-2FF6B7E5B42E}"/>
              </a:ext>
            </a:extLst>
          </p:cNvPr>
          <p:cNvSpPr/>
          <p:nvPr/>
        </p:nvSpPr>
        <p:spPr>
          <a:xfrm>
            <a:off x="2056012"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26" name="TextBox 125">
            <a:extLst>
              <a:ext uri="{FF2B5EF4-FFF2-40B4-BE49-F238E27FC236}">
                <a16:creationId xmlns:a16="http://schemas.microsoft.com/office/drawing/2014/main" id="{80EC7C32-D066-46A8-8275-842FD9407796}"/>
              </a:ext>
            </a:extLst>
          </p:cNvPr>
          <p:cNvSpPr txBox="1"/>
          <p:nvPr/>
        </p:nvSpPr>
        <p:spPr>
          <a:xfrm>
            <a:off x="2012890" y="6455448"/>
            <a:ext cx="394973"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d</a:t>
            </a:r>
            <a:endParaRPr lang="en-GB" sz="1600" dirty="0">
              <a:solidFill>
                <a:schemeClr val="bg1"/>
              </a:solidFill>
              <a:latin typeface="Ubuntu" panose="020B0504030602030204" pitchFamily="34" charset="0"/>
            </a:endParaRPr>
          </a:p>
        </p:txBody>
      </p:sp>
      <p:sp>
        <p:nvSpPr>
          <p:cNvPr id="127" name="Oval 126">
            <a:extLst>
              <a:ext uri="{FF2B5EF4-FFF2-40B4-BE49-F238E27FC236}">
                <a16:creationId xmlns:a16="http://schemas.microsoft.com/office/drawing/2014/main" id="{04D711BB-C90F-4FB5-AE75-36AF522ECA25}"/>
              </a:ext>
            </a:extLst>
          </p:cNvPr>
          <p:cNvSpPr/>
          <p:nvPr/>
        </p:nvSpPr>
        <p:spPr>
          <a:xfrm>
            <a:off x="2450985"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28" name="TextBox 127">
            <a:extLst>
              <a:ext uri="{FF2B5EF4-FFF2-40B4-BE49-F238E27FC236}">
                <a16:creationId xmlns:a16="http://schemas.microsoft.com/office/drawing/2014/main" id="{27527D31-B1BF-4D49-9019-5046C624552F}"/>
              </a:ext>
            </a:extLst>
          </p:cNvPr>
          <p:cNvSpPr txBox="1"/>
          <p:nvPr/>
        </p:nvSpPr>
        <p:spPr>
          <a:xfrm>
            <a:off x="2447662" y="6455448"/>
            <a:ext cx="348328"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1.2</a:t>
            </a:r>
            <a:endParaRPr lang="en-GB" dirty="0">
              <a:solidFill>
                <a:schemeClr val="bg1"/>
              </a:solidFill>
              <a:latin typeface="Ubuntu" panose="020B0504030602030204" pitchFamily="34" charset="0"/>
            </a:endParaRPr>
          </a:p>
        </p:txBody>
      </p:sp>
      <p:sp>
        <p:nvSpPr>
          <p:cNvPr id="129" name="Oval 128">
            <a:extLst>
              <a:ext uri="{FF2B5EF4-FFF2-40B4-BE49-F238E27FC236}">
                <a16:creationId xmlns:a16="http://schemas.microsoft.com/office/drawing/2014/main" id="{22175A5C-6F80-48BC-8DD8-252D1F7693E4}"/>
              </a:ext>
            </a:extLst>
          </p:cNvPr>
          <p:cNvSpPr/>
          <p:nvPr/>
        </p:nvSpPr>
        <p:spPr>
          <a:xfrm>
            <a:off x="2845958"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30" name="TextBox 129">
            <a:extLst>
              <a:ext uri="{FF2B5EF4-FFF2-40B4-BE49-F238E27FC236}">
                <a16:creationId xmlns:a16="http://schemas.microsoft.com/office/drawing/2014/main" id="{111EE3F9-60EF-42E3-B544-5925B3490239}"/>
              </a:ext>
            </a:extLst>
          </p:cNvPr>
          <p:cNvSpPr txBox="1"/>
          <p:nvPr/>
        </p:nvSpPr>
        <p:spPr>
          <a:xfrm>
            <a:off x="2835159" y="6455448"/>
            <a:ext cx="372533"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2.1</a:t>
            </a:r>
            <a:endParaRPr lang="en-GB" dirty="0">
              <a:solidFill>
                <a:schemeClr val="bg1"/>
              </a:solidFill>
              <a:latin typeface="Ubuntu" panose="020B0504030602030204" pitchFamily="34" charset="0"/>
            </a:endParaRPr>
          </a:p>
        </p:txBody>
      </p:sp>
      <p:sp>
        <p:nvSpPr>
          <p:cNvPr id="131" name="Oval 130">
            <a:extLst>
              <a:ext uri="{FF2B5EF4-FFF2-40B4-BE49-F238E27FC236}">
                <a16:creationId xmlns:a16="http://schemas.microsoft.com/office/drawing/2014/main" id="{203B13E1-04FF-4171-81A9-2C137135C83C}"/>
              </a:ext>
            </a:extLst>
          </p:cNvPr>
          <p:cNvSpPr/>
          <p:nvPr/>
        </p:nvSpPr>
        <p:spPr>
          <a:xfrm>
            <a:off x="324093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32" name="TextBox 131">
            <a:extLst>
              <a:ext uri="{FF2B5EF4-FFF2-40B4-BE49-F238E27FC236}">
                <a16:creationId xmlns:a16="http://schemas.microsoft.com/office/drawing/2014/main" id="{2A5B0AC1-FA01-4C3E-84E4-465B19988197}"/>
              </a:ext>
            </a:extLst>
          </p:cNvPr>
          <p:cNvSpPr txBox="1"/>
          <p:nvPr/>
        </p:nvSpPr>
        <p:spPr>
          <a:xfrm>
            <a:off x="3231675" y="6455448"/>
            <a:ext cx="394974"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2.2</a:t>
            </a:r>
            <a:endParaRPr lang="en-GB" dirty="0">
              <a:solidFill>
                <a:schemeClr val="bg1"/>
              </a:solidFill>
              <a:latin typeface="Ubuntu" panose="020B0504030602030204" pitchFamily="34" charset="0"/>
            </a:endParaRPr>
          </a:p>
        </p:txBody>
      </p:sp>
      <p:sp>
        <p:nvSpPr>
          <p:cNvPr id="133" name="Oval 132">
            <a:extLst>
              <a:ext uri="{FF2B5EF4-FFF2-40B4-BE49-F238E27FC236}">
                <a16:creationId xmlns:a16="http://schemas.microsoft.com/office/drawing/2014/main" id="{657B8D26-162F-4D6B-A917-D5DAC6567793}"/>
              </a:ext>
            </a:extLst>
          </p:cNvPr>
          <p:cNvSpPr/>
          <p:nvPr/>
        </p:nvSpPr>
        <p:spPr>
          <a:xfrm>
            <a:off x="3635904"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34" name="TextBox 133">
            <a:extLst>
              <a:ext uri="{FF2B5EF4-FFF2-40B4-BE49-F238E27FC236}">
                <a16:creationId xmlns:a16="http://schemas.microsoft.com/office/drawing/2014/main" id="{30A14E49-0BB3-4F40-B991-F6653FC37AA4}"/>
              </a:ext>
            </a:extLst>
          </p:cNvPr>
          <p:cNvSpPr txBox="1"/>
          <p:nvPr/>
        </p:nvSpPr>
        <p:spPr>
          <a:xfrm>
            <a:off x="3645818" y="6455448"/>
            <a:ext cx="299444"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3</a:t>
            </a:r>
            <a:endParaRPr lang="en-GB" dirty="0">
              <a:solidFill>
                <a:schemeClr val="bg1"/>
              </a:solidFill>
              <a:latin typeface="Ubuntu" panose="020B0504030602030204" pitchFamily="34" charset="0"/>
            </a:endParaRPr>
          </a:p>
        </p:txBody>
      </p:sp>
      <p:sp>
        <p:nvSpPr>
          <p:cNvPr id="135" name="Oval 134">
            <a:extLst>
              <a:ext uri="{FF2B5EF4-FFF2-40B4-BE49-F238E27FC236}">
                <a16:creationId xmlns:a16="http://schemas.microsoft.com/office/drawing/2014/main" id="{658C6542-5BA8-42E5-82D4-34CA59EBA1CD}"/>
              </a:ext>
            </a:extLst>
          </p:cNvPr>
          <p:cNvSpPr/>
          <p:nvPr/>
        </p:nvSpPr>
        <p:spPr>
          <a:xfrm>
            <a:off x="4030877" y="6400800"/>
            <a:ext cx="352480" cy="3294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36" name="TextBox 135">
            <a:extLst>
              <a:ext uri="{FF2B5EF4-FFF2-40B4-BE49-F238E27FC236}">
                <a16:creationId xmlns:a16="http://schemas.microsoft.com/office/drawing/2014/main" id="{BF9FC997-745D-4955-B9DB-61E48DA412F3}"/>
              </a:ext>
            </a:extLst>
          </p:cNvPr>
          <p:cNvSpPr txBox="1"/>
          <p:nvPr/>
        </p:nvSpPr>
        <p:spPr>
          <a:xfrm>
            <a:off x="4079387" y="6455448"/>
            <a:ext cx="276120"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4</a:t>
            </a:r>
            <a:endParaRPr lang="en-GB" dirty="0">
              <a:solidFill>
                <a:schemeClr val="bg1"/>
              </a:solidFill>
              <a:latin typeface="Ubuntu" panose="020B0504030602030204" pitchFamily="34" charset="0"/>
            </a:endParaRPr>
          </a:p>
        </p:txBody>
      </p:sp>
      <p:sp>
        <p:nvSpPr>
          <p:cNvPr id="137" name="Oval 136">
            <a:extLst>
              <a:ext uri="{FF2B5EF4-FFF2-40B4-BE49-F238E27FC236}">
                <a16:creationId xmlns:a16="http://schemas.microsoft.com/office/drawing/2014/main" id="{74F5C073-E3AC-4B8E-9617-2B39902DDC38}"/>
              </a:ext>
            </a:extLst>
          </p:cNvPr>
          <p:cNvSpPr/>
          <p:nvPr/>
        </p:nvSpPr>
        <p:spPr>
          <a:xfrm>
            <a:off x="4425850"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38" name="TextBox 137">
            <a:extLst>
              <a:ext uri="{FF2B5EF4-FFF2-40B4-BE49-F238E27FC236}">
                <a16:creationId xmlns:a16="http://schemas.microsoft.com/office/drawing/2014/main" id="{897599A8-3685-43BD-9837-E12E8FEDB357}"/>
              </a:ext>
            </a:extLst>
          </p:cNvPr>
          <p:cNvSpPr txBox="1"/>
          <p:nvPr/>
        </p:nvSpPr>
        <p:spPr>
          <a:xfrm>
            <a:off x="4431866" y="6455448"/>
            <a:ext cx="333885"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5</a:t>
            </a:r>
            <a:endParaRPr lang="en-GB" dirty="0">
              <a:solidFill>
                <a:schemeClr val="bg1"/>
              </a:solidFill>
              <a:latin typeface="Ubuntu" panose="020B0504030602030204" pitchFamily="34" charset="0"/>
            </a:endParaRPr>
          </a:p>
        </p:txBody>
      </p:sp>
      <p:sp>
        <p:nvSpPr>
          <p:cNvPr id="139" name="Oval 138">
            <a:extLst>
              <a:ext uri="{FF2B5EF4-FFF2-40B4-BE49-F238E27FC236}">
                <a16:creationId xmlns:a16="http://schemas.microsoft.com/office/drawing/2014/main" id="{53643434-BB04-42EE-9220-6DDC737FA746}"/>
              </a:ext>
            </a:extLst>
          </p:cNvPr>
          <p:cNvSpPr/>
          <p:nvPr/>
        </p:nvSpPr>
        <p:spPr>
          <a:xfrm>
            <a:off x="4820823"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40" name="TextBox 139">
            <a:extLst>
              <a:ext uri="{FF2B5EF4-FFF2-40B4-BE49-F238E27FC236}">
                <a16:creationId xmlns:a16="http://schemas.microsoft.com/office/drawing/2014/main" id="{19950AE7-2AD0-4EC3-B804-E1161A4E6CEC}"/>
              </a:ext>
            </a:extLst>
          </p:cNvPr>
          <p:cNvSpPr txBox="1"/>
          <p:nvPr/>
        </p:nvSpPr>
        <p:spPr>
          <a:xfrm>
            <a:off x="4869333" y="6455448"/>
            <a:ext cx="306664"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6</a:t>
            </a:r>
            <a:endParaRPr lang="en-GB" dirty="0">
              <a:solidFill>
                <a:schemeClr val="bg1"/>
              </a:solidFill>
              <a:latin typeface="Ubuntu" panose="020B0504030602030204" pitchFamily="34" charset="0"/>
            </a:endParaRPr>
          </a:p>
        </p:txBody>
      </p:sp>
      <p:sp>
        <p:nvSpPr>
          <p:cNvPr id="141" name="Oval 140">
            <a:extLst>
              <a:ext uri="{FF2B5EF4-FFF2-40B4-BE49-F238E27FC236}">
                <a16:creationId xmlns:a16="http://schemas.microsoft.com/office/drawing/2014/main" id="{F2E6A9C4-7150-4319-948A-2FB34CBA4947}"/>
              </a:ext>
            </a:extLst>
          </p:cNvPr>
          <p:cNvSpPr/>
          <p:nvPr/>
        </p:nvSpPr>
        <p:spPr>
          <a:xfrm>
            <a:off x="5215796"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42" name="TextBox 141">
            <a:extLst>
              <a:ext uri="{FF2B5EF4-FFF2-40B4-BE49-F238E27FC236}">
                <a16:creationId xmlns:a16="http://schemas.microsoft.com/office/drawing/2014/main" id="{37600124-1F1B-4790-9CA4-9B294A8B69A7}"/>
              </a:ext>
            </a:extLst>
          </p:cNvPr>
          <p:cNvSpPr txBox="1"/>
          <p:nvPr/>
        </p:nvSpPr>
        <p:spPr>
          <a:xfrm>
            <a:off x="5264306" y="6455448"/>
            <a:ext cx="266962"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7</a:t>
            </a:r>
            <a:endParaRPr lang="en-GB" dirty="0">
              <a:solidFill>
                <a:schemeClr val="bg1"/>
              </a:solidFill>
              <a:latin typeface="Ubuntu" panose="020B0504030602030204" pitchFamily="34" charset="0"/>
            </a:endParaRPr>
          </a:p>
        </p:txBody>
      </p:sp>
      <p:sp>
        <p:nvSpPr>
          <p:cNvPr id="143" name="Oval 142">
            <a:extLst>
              <a:ext uri="{FF2B5EF4-FFF2-40B4-BE49-F238E27FC236}">
                <a16:creationId xmlns:a16="http://schemas.microsoft.com/office/drawing/2014/main" id="{308B3526-1BDA-44F7-A8AF-D6C9B26EB924}"/>
              </a:ext>
            </a:extLst>
          </p:cNvPr>
          <p:cNvSpPr/>
          <p:nvPr/>
        </p:nvSpPr>
        <p:spPr>
          <a:xfrm>
            <a:off x="5610769" y="6400800"/>
            <a:ext cx="352480" cy="329484"/>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44" name="TextBox 143">
            <a:extLst>
              <a:ext uri="{FF2B5EF4-FFF2-40B4-BE49-F238E27FC236}">
                <a16:creationId xmlns:a16="http://schemas.microsoft.com/office/drawing/2014/main" id="{4F607E96-5D96-49FB-A8FA-8619DC43BF04}"/>
              </a:ext>
            </a:extLst>
          </p:cNvPr>
          <p:cNvSpPr txBox="1"/>
          <p:nvPr/>
        </p:nvSpPr>
        <p:spPr>
          <a:xfrm>
            <a:off x="5656161" y="6455448"/>
            <a:ext cx="256610"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8</a:t>
            </a:r>
            <a:endParaRPr lang="en-GB" dirty="0">
              <a:solidFill>
                <a:schemeClr val="bg1"/>
              </a:solidFill>
              <a:latin typeface="Ubuntu" panose="020B0504030602030204" pitchFamily="34" charset="0"/>
            </a:endParaRPr>
          </a:p>
        </p:txBody>
      </p:sp>
      <p:sp>
        <p:nvSpPr>
          <p:cNvPr id="145" name="Oval 144">
            <a:extLst>
              <a:ext uri="{FF2B5EF4-FFF2-40B4-BE49-F238E27FC236}">
                <a16:creationId xmlns:a16="http://schemas.microsoft.com/office/drawing/2014/main" id="{6553722F-1359-41ED-8263-F426E4AEF68F}"/>
              </a:ext>
            </a:extLst>
          </p:cNvPr>
          <p:cNvSpPr/>
          <p:nvPr/>
        </p:nvSpPr>
        <p:spPr>
          <a:xfrm>
            <a:off x="6005742"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46" name="TextBox 145">
            <a:extLst>
              <a:ext uri="{FF2B5EF4-FFF2-40B4-BE49-F238E27FC236}">
                <a16:creationId xmlns:a16="http://schemas.microsoft.com/office/drawing/2014/main" id="{BD3013FC-5B90-491C-AB94-FC0EC45E1672}"/>
              </a:ext>
            </a:extLst>
          </p:cNvPr>
          <p:cNvSpPr txBox="1"/>
          <p:nvPr/>
        </p:nvSpPr>
        <p:spPr>
          <a:xfrm>
            <a:off x="6054251" y="6455448"/>
            <a:ext cx="267408"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9</a:t>
            </a:r>
            <a:endParaRPr lang="en-GB" dirty="0">
              <a:solidFill>
                <a:schemeClr val="bg1"/>
              </a:solidFill>
              <a:latin typeface="Ubuntu" panose="020B0504030602030204" pitchFamily="34" charset="0"/>
            </a:endParaRPr>
          </a:p>
        </p:txBody>
      </p:sp>
      <p:sp>
        <p:nvSpPr>
          <p:cNvPr id="147" name="Oval 146">
            <a:extLst>
              <a:ext uri="{FF2B5EF4-FFF2-40B4-BE49-F238E27FC236}">
                <a16:creationId xmlns:a16="http://schemas.microsoft.com/office/drawing/2014/main" id="{DE1A7562-D2DF-4A1A-9F64-947C0E613638}"/>
              </a:ext>
            </a:extLst>
          </p:cNvPr>
          <p:cNvSpPr/>
          <p:nvPr/>
        </p:nvSpPr>
        <p:spPr>
          <a:xfrm>
            <a:off x="6400715"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48" name="TextBox 147">
            <a:extLst>
              <a:ext uri="{FF2B5EF4-FFF2-40B4-BE49-F238E27FC236}">
                <a16:creationId xmlns:a16="http://schemas.microsoft.com/office/drawing/2014/main" id="{76372884-128F-4884-B7E9-8BE084782F6A}"/>
              </a:ext>
            </a:extLst>
          </p:cNvPr>
          <p:cNvSpPr txBox="1"/>
          <p:nvPr/>
        </p:nvSpPr>
        <p:spPr>
          <a:xfrm>
            <a:off x="6405120" y="6455448"/>
            <a:ext cx="288698" cy="33855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10</a:t>
            </a:r>
          </a:p>
        </p:txBody>
      </p:sp>
      <p:sp>
        <p:nvSpPr>
          <p:cNvPr id="149" name="Oval 148">
            <a:extLst>
              <a:ext uri="{FF2B5EF4-FFF2-40B4-BE49-F238E27FC236}">
                <a16:creationId xmlns:a16="http://schemas.microsoft.com/office/drawing/2014/main" id="{DB8C19DC-5100-4A3C-B04A-45EA9C4BFF93}"/>
              </a:ext>
            </a:extLst>
          </p:cNvPr>
          <p:cNvSpPr/>
          <p:nvPr/>
        </p:nvSpPr>
        <p:spPr>
          <a:xfrm>
            <a:off x="679568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Ubuntu" panose="020B0504030602030204" pitchFamily="34" charset="0"/>
            </a:endParaRPr>
          </a:p>
        </p:txBody>
      </p:sp>
      <p:sp>
        <p:nvSpPr>
          <p:cNvPr id="150" name="TextBox 149">
            <a:extLst>
              <a:ext uri="{FF2B5EF4-FFF2-40B4-BE49-F238E27FC236}">
                <a16:creationId xmlns:a16="http://schemas.microsoft.com/office/drawing/2014/main" id="{87D45D64-0D5D-4395-AB10-853F27EDDF6B}"/>
              </a:ext>
            </a:extLst>
          </p:cNvPr>
          <p:cNvSpPr txBox="1"/>
          <p:nvPr/>
        </p:nvSpPr>
        <p:spPr>
          <a:xfrm>
            <a:off x="6795680" y="6455448"/>
            <a:ext cx="352480" cy="215444"/>
          </a:xfrm>
          <a:prstGeom prst="rect">
            <a:avLst/>
          </a:prstGeom>
          <a:noFill/>
          <a:ln>
            <a:noFill/>
          </a:ln>
        </p:spPr>
        <p:txBody>
          <a:bodyPr wrap="square" rtlCol="0">
            <a:spAutoFit/>
          </a:bodyPr>
          <a:lstStyle/>
          <a:p>
            <a:pPr algn="ctr"/>
            <a:r>
              <a:rPr lang="en-GB" sz="800" dirty="0">
                <a:solidFill>
                  <a:schemeClr val="bg1"/>
                </a:solidFill>
                <a:latin typeface="Ubuntu" panose="020B0504030602030204" pitchFamily="34" charset="0"/>
              </a:rPr>
              <a:t>11</a:t>
            </a:r>
            <a:endParaRPr lang="en-GB" dirty="0">
              <a:solidFill>
                <a:schemeClr val="bg1"/>
              </a:solidFill>
              <a:latin typeface="Ubuntu" panose="020B0504030602030204" pitchFamily="34" charset="0"/>
            </a:endParaRPr>
          </a:p>
        </p:txBody>
      </p:sp>
      <p:pic>
        <p:nvPicPr>
          <p:cNvPr id="4" name="Graphic 3" descr="Monitor">
            <a:extLst>
              <a:ext uri="{FF2B5EF4-FFF2-40B4-BE49-F238E27FC236}">
                <a16:creationId xmlns:a16="http://schemas.microsoft.com/office/drawing/2014/main" id="{FDE9DD04-F1CA-4160-BCB4-631C43E85F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5169" y="2913679"/>
            <a:ext cx="455387" cy="455387"/>
          </a:xfrm>
          <a:prstGeom prst="rect">
            <a:avLst/>
          </a:prstGeom>
        </p:spPr>
      </p:pic>
      <p:pic>
        <p:nvPicPr>
          <p:cNvPr id="108" name="Graphic 107" descr="Monitor">
            <a:extLst>
              <a:ext uri="{FF2B5EF4-FFF2-40B4-BE49-F238E27FC236}">
                <a16:creationId xmlns:a16="http://schemas.microsoft.com/office/drawing/2014/main" id="{B294024B-AD55-46DD-BCEC-BF938982A6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14594" y="3019049"/>
            <a:ext cx="455387" cy="455387"/>
          </a:xfrm>
          <a:prstGeom prst="rect">
            <a:avLst/>
          </a:prstGeom>
        </p:spPr>
      </p:pic>
    </p:spTree>
    <p:extLst>
      <p:ext uri="{BB962C8B-B14F-4D97-AF65-F5344CB8AC3E}">
        <p14:creationId xmlns:p14="http://schemas.microsoft.com/office/powerpoint/2010/main" val="34451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200"/>
                                  </p:stCondLst>
                                  <p:childTnLst>
                                    <p:animMotion origin="layout" path="M -2.29167E-6 0.04606 L -2.29167E-6 4.44444E-6 " pathEditMode="relative" rAng="0" ptsTypes="AA">
                                      <p:cBhvr>
                                        <p:cTn id="9" dur="600" fill="hold"/>
                                        <p:tgtEl>
                                          <p:spTgt spid="5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5B0-1BE1-426F-BC5D-EAB544C5F710}"/>
              </a:ext>
            </a:extLst>
          </p:cNvPr>
          <p:cNvSpPr txBox="1">
            <a:spLocks/>
          </p:cNvSpPr>
          <p:nvPr/>
        </p:nvSpPr>
        <p:spPr>
          <a:xfrm>
            <a:off x="12701" y="2"/>
            <a:ext cx="11435552" cy="10773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j-cs"/>
              </a:rPr>
              <a:t>Journey 4 Script: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j-cs"/>
              </a:rPr>
              <a:t>Scenario 8 Knowledge &amp; Co-Browse</a:t>
            </a:r>
            <a:b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j-cs"/>
              </a:rPr>
            </a:b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j-cs"/>
              </a:rPr>
              <a:t>(</a:t>
            </a:r>
            <a:r>
              <a:rPr kumimoji="0" lang="en-US" sz="28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j-cs"/>
              </a:rPr>
              <a:t>poss</a:t>
            </a: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j-cs"/>
              </a:rPr>
              <a:t> </a:t>
            </a:r>
            <a:r>
              <a:rPr kumimoji="0" lang="en-US" sz="28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mj-cs"/>
              </a:rPr>
              <a:t>egain</a:t>
            </a:r>
            <a:r>
              <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j-cs"/>
              </a:rPr>
              <a:t>)</a:t>
            </a:r>
          </a:p>
        </p:txBody>
      </p:sp>
      <p:sp>
        <p:nvSpPr>
          <p:cNvPr id="5" name="Text Placeholder 1">
            <a:extLst>
              <a:ext uri="{FF2B5EF4-FFF2-40B4-BE49-F238E27FC236}">
                <a16:creationId xmlns:a16="http://schemas.microsoft.com/office/drawing/2014/main" id="{DDD260CF-429E-446D-93B3-91671B078BAB}"/>
              </a:ext>
            </a:extLst>
          </p:cNvPr>
          <p:cNvSpPr txBox="1">
            <a:spLocks/>
          </p:cNvSpPr>
          <p:nvPr/>
        </p:nvSpPr>
        <p:spPr>
          <a:xfrm>
            <a:off x="407368" y="1196752"/>
            <a:ext cx="11305256" cy="417618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Paul is trying to schedule an appointment with a physio but is struggling with how to populate the form. He initiates a chat and provides his Name, Email Address and reason for the interaction. The chat is routed to an agent who is presented with this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Natalie:	Hi Paul, welcome to Bupa Healthcare. My name is Natalie, I see that you require support filling in our online booking form. Is that 	correct?</a:t>
            </a:r>
            <a:br>
              <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br>
            <a:r>
              <a:rPr kumimoji="0" lang="en-GB" sz="1200" b="0" i="0" u="none" strike="noStrike" kern="1200" cap="none" spc="0" normalizeH="0" baseline="0" noProof="0" dirty="0">
                <a:ln>
                  <a:noFill/>
                </a:ln>
                <a:solidFill>
                  <a:srgbClr val="4472C4">
                    <a:lumMod val="75000"/>
                  </a:srgbClr>
                </a:solidFill>
                <a:effectLst/>
                <a:uLnTx/>
                <a:uFillTx/>
                <a:latin typeface="Verdana" panose="020B0604030504040204" pitchFamily="34" charset="0"/>
                <a:ea typeface="Verdana" panose="020B0604030504040204" pitchFamily="34" charset="0"/>
                <a:cs typeface="+mn-cs"/>
              </a:rPr>
              <a:t>Paul:	Yes, I’m trying to fill in the form but I keep getting an error message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Natalie:	That’s not a problem, I can help guide you through the form. I’m going to invite you to a co-browsing session, you should see a 	message on your device – are you able  to accept?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472C4">
                    <a:lumMod val="75000"/>
                  </a:srgbClr>
                </a:solidFill>
                <a:effectLst/>
                <a:uLnTx/>
                <a:uFillTx/>
                <a:latin typeface="Verdana" panose="020B0604030504040204" pitchFamily="34" charset="0"/>
                <a:ea typeface="Verdana" panose="020B0604030504040204" pitchFamily="34" charset="0"/>
                <a:cs typeface="+mn-cs"/>
              </a:rPr>
              <a:t>Paul:	Thank you, I’ve just accepted.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*Agent can now see customer screen and realises that pop ups are disabled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Natalie:	Great, I can now see the 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Natalie:	It looks as though you need to enable pop ups. I’ll enable these for you now and you will be able to submit the 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472C4">
                    <a:lumMod val="75000"/>
                  </a:srgbClr>
                </a:solidFill>
                <a:effectLst/>
                <a:uLnTx/>
                <a:uFillTx/>
                <a:latin typeface="Verdana" panose="020B0604030504040204" pitchFamily="34" charset="0"/>
                <a:ea typeface="Verdana" panose="020B0604030504040204" pitchFamily="34" charset="0"/>
                <a:cs typeface="+mn-cs"/>
              </a:rPr>
              <a:t>Paul	thanks that’s great</a:t>
            </a:r>
            <a:br>
              <a:rPr kumimoji="0" lang="en-GB"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mn-cs"/>
              </a:rPr>
            </a:br>
            <a:endParaRPr kumimoji="0" lang="en-GB"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199018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F54D0218-24DE-1D41-B2D9-0588AA9B499A}"/>
              </a:ext>
            </a:extLst>
          </p:cNvPr>
          <p:cNvSpPr txBox="1">
            <a:spLocks/>
          </p:cNvSpPr>
          <p:nvPr/>
        </p:nvSpPr>
        <p:spPr>
          <a:xfrm>
            <a:off x="264652" y="759084"/>
            <a:ext cx="11587748" cy="529376"/>
          </a:xfrm>
          <a:prstGeom prst="rect">
            <a:avLst/>
          </a:prstGeom>
        </p:spPr>
        <p:txBody>
          <a:bodyPr vert="horz" wrap="square" lIns="97536" tIns="48768" rIns="97536" bIns="48768" rtlCol="0" anchor="t" anchorCtr="0">
            <a:sp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defTabSz="975336">
              <a:spcBef>
                <a:spcPts val="1200"/>
              </a:spcBef>
              <a:defRPr/>
            </a:pPr>
            <a:r>
              <a:rPr lang="en-US" sz="2800" b="0" dirty="0">
                <a:solidFill>
                  <a:schemeClr val="accent1">
                    <a:lumMod val="60000"/>
                    <a:lumOff val="4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Chat</a:t>
            </a:r>
          </a:p>
        </p:txBody>
      </p:sp>
      <p:sp>
        <p:nvSpPr>
          <p:cNvPr id="104" name="Title 16">
            <a:extLst>
              <a:ext uri="{FF2B5EF4-FFF2-40B4-BE49-F238E27FC236}">
                <a16:creationId xmlns:a16="http://schemas.microsoft.com/office/drawing/2014/main" id="{0F675D81-3DAF-D747-A843-BCE526D6E4EF}"/>
              </a:ext>
            </a:extLst>
          </p:cNvPr>
          <p:cNvSpPr txBox="1">
            <a:spLocks/>
          </p:cNvSpPr>
          <p:nvPr/>
        </p:nvSpPr>
        <p:spPr>
          <a:xfrm>
            <a:off x="227348" y="124386"/>
            <a:ext cx="11700000" cy="90412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r>
              <a:rPr lang="en-US" sz="4400" b="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Journey 5: Self-Serve with Virtual Assistant</a:t>
            </a:r>
          </a:p>
        </p:txBody>
      </p:sp>
      <p:pic>
        <p:nvPicPr>
          <p:cNvPr id="95" name="Picture 2" descr="Bupa logo and symbol, meaning, history, PNG">
            <a:extLst>
              <a:ext uri="{FF2B5EF4-FFF2-40B4-BE49-F238E27FC236}">
                <a16:creationId xmlns:a16="http://schemas.microsoft.com/office/drawing/2014/main" id="{BF22557F-8BD4-4B5A-848E-1F948C689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667" y="124386"/>
            <a:ext cx="782473" cy="487668"/>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115DB86A-0648-4694-BD6D-6F574BE74A02}"/>
              </a:ext>
            </a:extLst>
          </p:cNvPr>
          <p:cNvGrpSpPr/>
          <p:nvPr/>
        </p:nvGrpSpPr>
        <p:grpSpPr>
          <a:xfrm>
            <a:off x="457200" y="3124200"/>
            <a:ext cx="10568318" cy="945931"/>
            <a:chOff x="1442445" y="2819400"/>
            <a:chExt cx="8540192" cy="764401"/>
          </a:xfrm>
        </p:grpSpPr>
        <p:sp>
          <p:nvSpPr>
            <p:cNvPr id="39" name="Oval 38">
              <a:extLst>
                <a:ext uri="{FF2B5EF4-FFF2-40B4-BE49-F238E27FC236}">
                  <a16:creationId xmlns:a16="http://schemas.microsoft.com/office/drawing/2014/main" id="{91FC2459-4B93-49F8-88AC-EE1B6F3DC365}"/>
                </a:ext>
              </a:extLst>
            </p:cNvPr>
            <p:cNvSpPr/>
            <p:nvPr/>
          </p:nvSpPr>
          <p:spPr>
            <a:xfrm>
              <a:off x="1845771"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Oval 39">
              <a:extLst>
                <a:ext uri="{FF2B5EF4-FFF2-40B4-BE49-F238E27FC236}">
                  <a16:creationId xmlns:a16="http://schemas.microsoft.com/office/drawing/2014/main" id="{F9775323-A088-4D39-9311-5273A5D1B7BD}"/>
                </a:ext>
              </a:extLst>
            </p:cNvPr>
            <p:cNvSpPr/>
            <p:nvPr/>
          </p:nvSpPr>
          <p:spPr>
            <a:xfrm>
              <a:off x="3594128"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Oval 40">
              <a:extLst>
                <a:ext uri="{FF2B5EF4-FFF2-40B4-BE49-F238E27FC236}">
                  <a16:creationId xmlns:a16="http://schemas.microsoft.com/office/drawing/2014/main" id="{032392F1-E577-417F-B8FF-94B02E6E4CA5}"/>
                </a:ext>
              </a:extLst>
            </p:cNvPr>
            <p:cNvSpPr/>
            <p:nvPr/>
          </p:nvSpPr>
          <p:spPr>
            <a:xfrm>
              <a:off x="5342485"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2658356D-C9F5-408E-ADBB-72E98316BE80}"/>
                </a:ext>
              </a:extLst>
            </p:cNvPr>
            <p:cNvSpPr/>
            <p:nvPr/>
          </p:nvSpPr>
          <p:spPr>
            <a:xfrm>
              <a:off x="7090842"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Oval 42">
              <a:extLst>
                <a:ext uri="{FF2B5EF4-FFF2-40B4-BE49-F238E27FC236}">
                  <a16:creationId xmlns:a16="http://schemas.microsoft.com/office/drawing/2014/main" id="{CCC4AECC-522B-4296-AA7C-F9E1FF37962A}"/>
                </a:ext>
              </a:extLst>
            </p:cNvPr>
            <p:cNvSpPr/>
            <p:nvPr/>
          </p:nvSpPr>
          <p:spPr>
            <a:xfrm>
              <a:off x="8839200"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4" name="Straight Connector 43">
              <a:extLst>
                <a:ext uri="{FF2B5EF4-FFF2-40B4-BE49-F238E27FC236}">
                  <a16:creationId xmlns:a16="http://schemas.microsoft.com/office/drawing/2014/main" id="{3E9F6372-6A0D-4B10-B5C9-F11B2E52D163}"/>
                </a:ext>
              </a:extLst>
            </p:cNvPr>
            <p:cNvCxnSpPr>
              <a:cxnSpLocks/>
              <a:endCxn id="39" idx="2"/>
            </p:cNvCxnSpPr>
            <p:nvPr/>
          </p:nvCxnSpPr>
          <p:spPr>
            <a:xfrm>
              <a:off x="1442445" y="3201601"/>
              <a:ext cx="403326"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8EE1ED-666C-48E7-840D-086EF081CACE}"/>
                </a:ext>
              </a:extLst>
            </p:cNvPr>
            <p:cNvCxnSpPr>
              <a:cxnSpLocks/>
              <a:endCxn id="40" idx="2"/>
            </p:cNvCxnSpPr>
            <p:nvPr/>
          </p:nvCxnSpPr>
          <p:spPr>
            <a:xfrm>
              <a:off x="2635119" y="3199199"/>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9FEA44F-7591-4130-9ADE-B200B4AA99C0}"/>
                </a:ext>
              </a:extLst>
            </p:cNvPr>
            <p:cNvCxnSpPr>
              <a:cxnSpLocks/>
            </p:cNvCxnSpPr>
            <p:nvPr/>
          </p:nvCxnSpPr>
          <p:spPr>
            <a:xfrm>
              <a:off x="4383475" y="3219404"/>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3FF1FE-CDBD-43B1-9432-E24F5A8817D8}"/>
                </a:ext>
              </a:extLst>
            </p:cNvPr>
            <p:cNvCxnSpPr>
              <a:cxnSpLocks/>
            </p:cNvCxnSpPr>
            <p:nvPr/>
          </p:nvCxnSpPr>
          <p:spPr>
            <a:xfrm>
              <a:off x="6119359" y="3217002"/>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6C39E1-7690-4979-8EE3-E58E05C0A369}"/>
                </a:ext>
              </a:extLst>
            </p:cNvPr>
            <p:cNvCxnSpPr>
              <a:cxnSpLocks/>
            </p:cNvCxnSpPr>
            <p:nvPr/>
          </p:nvCxnSpPr>
          <p:spPr>
            <a:xfrm>
              <a:off x="7872645" y="3199199"/>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8969509-CBDB-4500-B6F1-F1A3B1C732EE}"/>
                </a:ext>
              </a:extLst>
            </p:cNvPr>
            <p:cNvCxnSpPr>
              <a:cxnSpLocks/>
            </p:cNvCxnSpPr>
            <p:nvPr/>
          </p:nvCxnSpPr>
          <p:spPr>
            <a:xfrm>
              <a:off x="9603600" y="3197998"/>
              <a:ext cx="379037"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5A1E17DB-7942-476F-A952-0336E1CB0476}"/>
              </a:ext>
            </a:extLst>
          </p:cNvPr>
          <p:cNvSpPr/>
          <p:nvPr/>
        </p:nvSpPr>
        <p:spPr>
          <a:xfrm>
            <a:off x="347824" y="4135861"/>
            <a:ext cx="2058300" cy="415498"/>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Customer initiates chat from website</a:t>
            </a:r>
          </a:p>
        </p:txBody>
      </p:sp>
      <p:sp>
        <p:nvSpPr>
          <p:cNvPr id="51" name="Rectangle 50">
            <a:extLst>
              <a:ext uri="{FF2B5EF4-FFF2-40B4-BE49-F238E27FC236}">
                <a16:creationId xmlns:a16="http://schemas.microsoft.com/office/drawing/2014/main" id="{03B67FB3-A3CC-45D4-9D34-E1CFC004C4A1}"/>
              </a:ext>
            </a:extLst>
          </p:cNvPr>
          <p:cNvSpPr/>
          <p:nvPr/>
        </p:nvSpPr>
        <p:spPr>
          <a:xfrm>
            <a:off x="2640600" y="4132564"/>
            <a:ext cx="1791266" cy="415498"/>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Customer is connected to a VA</a:t>
            </a:r>
          </a:p>
        </p:txBody>
      </p:sp>
      <p:sp>
        <p:nvSpPr>
          <p:cNvPr id="55" name="Rectangle 54">
            <a:extLst>
              <a:ext uri="{FF2B5EF4-FFF2-40B4-BE49-F238E27FC236}">
                <a16:creationId xmlns:a16="http://schemas.microsoft.com/office/drawing/2014/main" id="{41E783D1-7182-4301-80B9-C3E700E64411}"/>
              </a:ext>
            </a:extLst>
          </p:cNvPr>
          <p:cNvSpPr/>
          <p:nvPr/>
        </p:nvSpPr>
        <p:spPr>
          <a:xfrm>
            <a:off x="4648200" y="4165781"/>
            <a:ext cx="2160000" cy="253916"/>
          </a:xfrm>
          <a:prstGeom prst="rect">
            <a:avLst/>
          </a:prstGeom>
        </p:spPr>
        <p:txBody>
          <a:bodyPr wrap="square">
            <a:spAutoFit/>
          </a:bodyPr>
          <a:lstStyle/>
          <a:p>
            <a:pPr algn="ctr" defTabSz="1219170"/>
            <a:r>
              <a:rPr lang="en-GB" sz="1050" dirty="0">
                <a:solidFill>
                  <a:schemeClr val="accent2">
                    <a:lumMod val="60000"/>
                    <a:lumOff val="40000"/>
                  </a:schemeClr>
                </a:solidFill>
                <a:latin typeface="Amazon Ember"/>
              </a:rPr>
              <a:t>Customer is verified</a:t>
            </a:r>
          </a:p>
        </p:txBody>
      </p:sp>
      <p:sp>
        <p:nvSpPr>
          <p:cNvPr id="60" name="Rectangle 59">
            <a:extLst>
              <a:ext uri="{FF2B5EF4-FFF2-40B4-BE49-F238E27FC236}">
                <a16:creationId xmlns:a16="http://schemas.microsoft.com/office/drawing/2014/main" id="{17755813-49C2-4148-80A6-7EDA47FD5E88}"/>
              </a:ext>
            </a:extLst>
          </p:cNvPr>
          <p:cNvSpPr/>
          <p:nvPr/>
        </p:nvSpPr>
        <p:spPr>
          <a:xfrm>
            <a:off x="6956381" y="4135861"/>
            <a:ext cx="1959019" cy="415498"/>
          </a:xfrm>
          <a:prstGeom prst="rect">
            <a:avLst/>
          </a:prstGeom>
        </p:spPr>
        <p:txBody>
          <a:bodyPr wrap="square">
            <a:spAutoFit/>
          </a:bodyPr>
          <a:lstStyle/>
          <a:p>
            <a:pPr algn="ctr" defTabSz="1219170"/>
            <a:r>
              <a:rPr lang="en-GB" sz="1050" dirty="0">
                <a:solidFill>
                  <a:schemeClr val="accent2">
                    <a:lumMod val="60000"/>
                    <a:lumOff val="40000"/>
                  </a:schemeClr>
                </a:solidFill>
                <a:latin typeface="Amazon Ember"/>
              </a:rPr>
              <a:t>Customer confirms treatment request</a:t>
            </a:r>
          </a:p>
        </p:txBody>
      </p:sp>
      <p:sp>
        <p:nvSpPr>
          <p:cNvPr id="62" name="Rectangle 61">
            <a:extLst>
              <a:ext uri="{FF2B5EF4-FFF2-40B4-BE49-F238E27FC236}">
                <a16:creationId xmlns:a16="http://schemas.microsoft.com/office/drawing/2014/main" id="{377FC881-A1C6-4620-8329-2CF6FD1D9F37}"/>
              </a:ext>
            </a:extLst>
          </p:cNvPr>
          <p:cNvSpPr/>
          <p:nvPr/>
        </p:nvSpPr>
        <p:spPr>
          <a:xfrm>
            <a:off x="9138773" y="4137600"/>
            <a:ext cx="2138827" cy="415498"/>
          </a:xfrm>
          <a:prstGeom prst="rect">
            <a:avLst/>
          </a:prstGeom>
        </p:spPr>
        <p:txBody>
          <a:bodyPr wrap="square">
            <a:spAutoFit/>
          </a:bodyPr>
          <a:lstStyle/>
          <a:p>
            <a:pPr algn="ctr" defTabSz="1219170"/>
            <a:r>
              <a:rPr lang="en-GB" sz="1050" dirty="0">
                <a:solidFill>
                  <a:schemeClr val="accent2">
                    <a:lumMod val="60000"/>
                    <a:lumOff val="40000"/>
                  </a:schemeClr>
                </a:solidFill>
                <a:latin typeface="Amazon Ember"/>
              </a:rPr>
              <a:t>SMS &amp; email sent confirming pre-authorisation code</a:t>
            </a:r>
          </a:p>
        </p:txBody>
      </p:sp>
      <p:grpSp>
        <p:nvGrpSpPr>
          <p:cNvPr id="99" name="Group 98">
            <a:extLst>
              <a:ext uri="{FF2B5EF4-FFF2-40B4-BE49-F238E27FC236}">
                <a16:creationId xmlns:a16="http://schemas.microsoft.com/office/drawing/2014/main" id="{5B9D47FD-213C-4F80-85A5-683BCC143A2D}"/>
              </a:ext>
            </a:extLst>
          </p:cNvPr>
          <p:cNvGrpSpPr/>
          <p:nvPr/>
        </p:nvGrpSpPr>
        <p:grpSpPr>
          <a:xfrm>
            <a:off x="1066800" y="3466649"/>
            <a:ext cx="684274" cy="434883"/>
            <a:chOff x="1055868" y="5721023"/>
            <a:chExt cx="868510" cy="425787"/>
          </a:xfrm>
        </p:grpSpPr>
        <p:sp>
          <p:nvSpPr>
            <p:cNvPr id="100" name="Rectangle: Rounded Corners 99">
              <a:extLst>
                <a:ext uri="{FF2B5EF4-FFF2-40B4-BE49-F238E27FC236}">
                  <a16:creationId xmlns:a16="http://schemas.microsoft.com/office/drawing/2014/main" id="{FE3CE177-A56F-461B-A70E-FCF9F39A1004}"/>
                </a:ext>
              </a:extLst>
            </p:cNvPr>
            <p:cNvSpPr/>
            <p:nvPr/>
          </p:nvSpPr>
          <p:spPr>
            <a:xfrm>
              <a:off x="1055868" y="5721023"/>
              <a:ext cx="838200" cy="295480"/>
            </a:xfrm>
            <a:prstGeom prst="roundRect">
              <a:avLst/>
            </a:prstGeom>
            <a:noFill/>
            <a:ln>
              <a:solidFill>
                <a:srgbClr val="066F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FF9900"/>
                  </a:solidFill>
                </a:rPr>
                <a:t>www</a:t>
              </a:r>
            </a:p>
          </p:txBody>
        </p:sp>
        <p:cxnSp>
          <p:nvCxnSpPr>
            <p:cNvPr id="101" name="Straight Arrow Connector 100">
              <a:extLst>
                <a:ext uri="{FF2B5EF4-FFF2-40B4-BE49-F238E27FC236}">
                  <a16:creationId xmlns:a16="http://schemas.microsoft.com/office/drawing/2014/main" id="{1F30AD2A-956C-4A32-A252-46D199FA9FCA}"/>
                </a:ext>
              </a:extLst>
            </p:cNvPr>
            <p:cNvCxnSpPr>
              <a:cxnSpLocks/>
            </p:cNvCxnSpPr>
            <p:nvPr/>
          </p:nvCxnSpPr>
          <p:spPr>
            <a:xfrm flipH="1" flipV="1">
              <a:off x="1755882" y="5967148"/>
              <a:ext cx="168496" cy="179662"/>
            </a:xfrm>
            <a:prstGeom prst="straightConnector1">
              <a:avLst/>
            </a:prstGeom>
            <a:ln w="57150">
              <a:solidFill>
                <a:srgbClr val="066FA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DC71FCFA-C899-40F6-8536-FE72364189B5}"/>
              </a:ext>
            </a:extLst>
          </p:cNvPr>
          <p:cNvGrpSpPr/>
          <p:nvPr/>
        </p:nvGrpSpPr>
        <p:grpSpPr>
          <a:xfrm>
            <a:off x="5375843" y="7020290"/>
            <a:ext cx="945145" cy="351642"/>
            <a:chOff x="3260210" y="5668575"/>
            <a:chExt cx="1027765" cy="382381"/>
          </a:xfrm>
        </p:grpSpPr>
        <p:sp>
          <p:nvSpPr>
            <p:cNvPr id="109" name="Speech Bubble: Rectangle 108">
              <a:extLst>
                <a:ext uri="{FF2B5EF4-FFF2-40B4-BE49-F238E27FC236}">
                  <a16:creationId xmlns:a16="http://schemas.microsoft.com/office/drawing/2014/main" id="{B84B46D9-3CBE-43B7-85B9-F968A6B1C7B8}"/>
                </a:ext>
              </a:extLst>
            </p:cNvPr>
            <p:cNvSpPr/>
            <p:nvPr/>
          </p:nvSpPr>
          <p:spPr>
            <a:xfrm>
              <a:off x="3626856" y="5668575"/>
              <a:ext cx="661119" cy="295480"/>
            </a:xfrm>
            <a:prstGeom prst="wedgeRectCallout">
              <a:avLst>
                <a:gd name="adj1" fmla="val -29736"/>
                <a:gd name="adj2" fmla="val 105367"/>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10" name="Speech Bubble: Rectangle 109">
              <a:extLst>
                <a:ext uri="{FF2B5EF4-FFF2-40B4-BE49-F238E27FC236}">
                  <a16:creationId xmlns:a16="http://schemas.microsoft.com/office/drawing/2014/main" id="{8DE84D5A-6E77-4BB6-8A17-835951EECEEE}"/>
                </a:ext>
              </a:extLst>
            </p:cNvPr>
            <p:cNvSpPr/>
            <p:nvPr/>
          </p:nvSpPr>
          <p:spPr>
            <a:xfrm>
              <a:off x="3260210" y="5755476"/>
              <a:ext cx="661119" cy="295480"/>
            </a:xfrm>
            <a:prstGeom prst="wedgeRectCallout">
              <a:avLst>
                <a:gd name="adj1" fmla="val -29736"/>
                <a:gd name="adj2" fmla="val 1053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cxnSp>
          <p:nvCxnSpPr>
            <p:cNvPr id="111" name="Straight Connector 110">
              <a:extLst>
                <a:ext uri="{FF2B5EF4-FFF2-40B4-BE49-F238E27FC236}">
                  <a16:creationId xmlns:a16="http://schemas.microsoft.com/office/drawing/2014/main" id="{9A38B067-88AE-4732-B137-61E7D6F79E01}"/>
                </a:ext>
              </a:extLst>
            </p:cNvPr>
            <p:cNvCxnSpPr/>
            <p:nvPr/>
          </p:nvCxnSpPr>
          <p:spPr>
            <a:xfrm>
              <a:off x="3352800" y="5816315"/>
              <a:ext cx="237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349AC6-EF97-4C25-8196-30D8FCC51DA3}"/>
                </a:ext>
              </a:extLst>
            </p:cNvPr>
            <p:cNvCxnSpPr/>
            <p:nvPr/>
          </p:nvCxnSpPr>
          <p:spPr>
            <a:xfrm>
              <a:off x="3352800" y="5867400"/>
              <a:ext cx="23796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3" name="Graphic 112" descr="Checklist with solid fill">
            <a:extLst>
              <a:ext uri="{FF2B5EF4-FFF2-40B4-BE49-F238E27FC236}">
                <a16:creationId xmlns:a16="http://schemas.microsoft.com/office/drawing/2014/main" id="{9E52BE57-C44E-412D-8384-4853E3B97F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5234" y="6903724"/>
            <a:ext cx="563876" cy="563876"/>
          </a:xfrm>
          <a:prstGeom prst="rect">
            <a:avLst/>
          </a:prstGeom>
        </p:spPr>
      </p:pic>
      <p:sp>
        <p:nvSpPr>
          <p:cNvPr id="58" name="TextBox 57">
            <a:extLst>
              <a:ext uri="{FF2B5EF4-FFF2-40B4-BE49-F238E27FC236}">
                <a16:creationId xmlns:a16="http://schemas.microsoft.com/office/drawing/2014/main" id="{7477556B-33C9-4BB0-ADF6-49E1AFA99239}"/>
              </a:ext>
            </a:extLst>
          </p:cNvPr>
          <p:cNvSpPr txBox="1"/>
          <p:nvPr/>
        </p:nvSpPr>
        <p:spPr>
          <a:xfrm>
            <a:off x="457420" y="2846668"/>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WEBSITE</a:t>
            </a:r>
          </a:p>
        </p:txBody>
      </p:sp>
      <p:sp>
        <p:nvSpPr>
          <p:cNvPr id="59" name="TextBox 58">
            <a:extLst>
              <a:ext uri="{FF2B5EF4-FFF2-40B4-BE49-F238E27FC236}">
                <a16:creationId xmlns:a16="http://schemas.microsoft.com/office/drawing/2014/main" id="{A2000D94-B7D2-4849-A0B1-B90883080C60}"/>
              </a:ext>
            </a:extLst>
          </p:cNvPr>
          <p:cNvSpPr txBox="1"/>
          <p:nvPr/>
        </p:nvSpPr>
        <p:spPr>
          <a:xfrm>
            <a:off x="2621882" y="2831683"/>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VIRTUAL ASSISTANT</a:t>
            </a:r>
          </a:p>
        </p:txBody>
      </p:sp>
      <p:sp>
        <p:nvSpPr>
          <p:cNvPr id="61" name="TextBox 60">
            <a:extLst>
              <a:ext uri="{FF2B5EF4-FFF2-40B4-BE49-F238E27FC236}">
                <a16:creationId xmlns:a16="http://schemas.microsoft.com/office/drawing/2014/main" id="{48BF78DB-BED8-413F-B39A-5A81377C2575}"/>
              </a:ext>
            </a:extLst>
          </p:cNvPr>
          <p:cNvSpPr txBox="1"/>
          <p:nvPr/>
        </p:nvSpPr>
        <p:spPr>
          <a:xfrm>
            <a:off x="4729871" y="2810789"/>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IDV</a:t>
            </a:r>
          </a:p>
        </p:txBody>
      </p:sp>
      <p:sp>
        <p:nvSpPr>
          <p:cNvPr id="64" name="TextBox 63">
            <a:extLst>
              <a:ext uri="{FF2B5EF4-FFF2-40B4-BE49-F238E27FC236}">
                <a16:creationId xmlns:a16="http://schemas.microsoft.com/office/drawing/2014/main" id="{D7D9C059-EBDD-4275-8C10-5F672AD844C6}"/>
              </a:ext>
            </a:extLst>
          </p:cNvPr>
          <p:cNvSpPr txBox="1"/>
          <p:nvPr/>
        </p:nvSpPr>
        <p:spPr>
          <a:xfrm>
            <a:off x="8991524" y="2825599"/>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SMS</a:t>
            </a:r>
          </a:p>
        </p:txBody>
      </p:sp>
      <p:sp>
        <p:nvSpPr>
          <p:cNvPr id="65" name="TextBox 64">
            <a:extLst>
              <a:ext uri="{FF2B5EF4-FFF2-40B4-BE49-F238E27FC236}">
                <a16:creationId xmlns:a16="http://schemas.microsoft.com/office/drawing/2014/main" id="{EFDDF81F-D7BE-4467-B9A0-0FB50242993F}"/>
              </a:ext>
            </a:extLst>
          </p:cNvPr>
          <p:cNvSpPr txBox="1"/>
          <p:nvPr/>
        </p:nvSpPr>
        <p:spPr>
          <a:xfrm>
            <a:off x="6809854" y="2825599"/>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VIRTUAL ASSISTANT</a:t>
            </a:r>
          </a:p>
        </p:txBody>
      </p:sp>
      <p:cxnSp>
        <p:nvCxnSpPr>
          <p:cNvPr id="72" name="Straight Connector 71">
            <a:extLst>
              <a:ext uri="{FF2B5EF4-FFF2-40B4-BE49-F238E27FC236}">
                <a16:creationId xmlns:a16="http://schemas.microsoft.com/office/drawing/2014/main" id="{1634EE44-5152-439B-94A9-BAED0606C9F3}"/>
              </a:ext>
            </a:extLst>
          </p:cNvPr>
          <p:cNvCxnSpPr>
            <a:cxnSpLocks/>
          </p:cNvCxnSpPr>
          <p:nvPr/>
        </p:nvCxnSpPr>
        <p:spPr>
          <a:xfrm>
            <a:off x="452292" y="51816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064BF5-9D50-4452-9647-BA0E3A193131}"/>
              </a:ext>
            </a:extLst>
          </p:cNvPr>
          <p:cNvCxnSpPr>
            <a:cxnSpLocks/>
          </p:cNvCxnSpPr>
          <p:nvPr/>
        </p:nvCxnSpPr>
        <p:spPr>
          <a:xfrm>
            <a:off x="392783" y="27432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17" name="Speech Bubble: Rectangle 116">
            <a:extLst>
              <a:ext uri="{FF2B5EF4-FFF2-40B4-BE49-F238E27FC236}">
                <a16:creationId xmlns:a16="http://schemas.microsoft.com/office/drawing/2014/main" id="{BC204154-C60A-4B50-AB6D-DF4D50A02B70}"/>
              </a:ext>
            </a:extLst>
          </p:cNvPr>
          <p:cNvSpPr/>
          <p:nvPr/>
        </p:nvSpPr>
        <p:spPr>
          <a:xfrm>
            <a:off x="2640600" y="1763356"/>
            <a:ext cx="2209800" cy="528144"/>
          </a:xfrm>
          <a:prstGeom prst="wedgeRectCallout">
            <a:avLst>
              <a:gd name="adj1" fmla="val -40499"/>
              <a:gd name="adj2" fmla="val -81493"/>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Amazon Ember"/>
              </a:rPr>
              <a:t>‘I need a pre-authorisation code’</a:t>
            </a:r>
          </a:p>
        </p:txBody>
      </p:sp>
      <p:pic>
        <p:nvPicPr>
          <p:cNvPr id="71" name="Picture 70">
            <a:extLst>
              <a:ext uri="{FF2B5EF4-FFF2-40B4-BE49-F238E27FC236}">
                <a16:creationId xmlns:a16="http://schemas.microsoft.com/office/drawing/2014/main" id="{548209E9-B34C-4769-ACB8-6C3D3C446A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16258" y="3307956"/>
            <a:ext cx="534488" cy="534488"/>
          </a:xfrm>
          <a:prstGeom prst="rect">
            <a:avLst/>
          </a:prstGeom>
        </p:spPr>
      </p:pic>
      <p:pic>
        <p:nvPicPr>
          <p:cNvPr id="24578" name="Picture 2" descr="Chatbot Icons - Download Free Vector Icons | Noun Project">
            <a:extLst>
              <a:ext uri="{FF2B5EF4-FFF2-40B4-BE49-F238E27FC236}">
                <a16:creationId xmlns:a16="http://schemas.microsoft.com/office/drawing/2014/main" id="{F466FC35-5287-4593-91F8-D82762F69CDD}"/>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0910" y="3246627"/>
            <a:ext cx="657841" cy="65784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hatbot Icons - Download Free Vector Icons | Noun Project">
            <a:extLst>
              <a:ext uri="{FF2B5EF4-FFF2-40B4-BE49-F238E27FC236}">
                <a16:creationId xmlns:a16="http://schemas.microsoft.com/office/drawing/2014/main" id="{C641FE67-0B89-47DC-90B8-F0645973930E}"/>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10066" y="3282518"/>
            <a:ext cx="657841" cy="657841"/>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Chatbot Icons - Download Free Vector Icons | Noun Project">
            <a:extLst>
              <a:ext uri="{FF2B5EF4-FFF2-40B4-BE49-F238E27FC236}">
                <a16:creationId xmlns:a16="http://schemas.microsoft.com/office/drawing/2014/main" id="{0FEC15A5-6BC1-42D9-B156-469332589FAC}"/>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36623" y="3273541"/>
            <a:ext cx="657841" cy="65784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Chatbot Icons - Download Free Vector Icons | Noun Project">
            <a:extLst>
              <a:ext uri="{FF2B5EF4-FFF2-40B4-BE49-F238E27FC236}">
                <a16:creationId xmlns:a16="http://schemas.microsoft.com/office/drawing/2014/main" id="{77A4DEE6-2504-4AA5-9020-995B0CBFA787}"/>
              </a:ext>
            </a:extLst>
          </p:cNvPr>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40642" t="-452" r="221" b="46335"/>
          <a:stretch/>
        </p:blipFill>
        <p:spPr bwMode="auto">
          <a:xfrm>
            <a:off x="5706973" y="3276600"/>
            <a:ext cx="389027" cy="355999"/>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Chatbot Icons - Download Free Vector Icons | Noun Project">
            <a:extLst>
              <a:ext uri="{FF2B5EF4-FFF2-40B4-BE49-F238E27FC236}">
                <a16:creationId xmlns:a16="http://schemas.microsoft.com/office/drawing/2014/main" id="{8E0E1E20-739A-4DE5-BA1C-1EA57D2FDB06}"/>
              </a:ext>
            </a:extLst>
          </p:cNvPr>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40642" t="-452" r="221" b="46335"/>
          <a:stretch/>
        </p:blipFill>
        <p:spPr bwMode="auto">
          <a:xfrm>
            <a:off x="7887417" y="3281761"/>
            <a:ext cx="389027" cy="35599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Chatbot Icons - Download Free Vector Icons | Noun Project">
            <a:extLst>
              <a:ext uri="{FF2B5EF4-FFF2-40B4-BE49-F238E27FC236}">
                <a16:creationId xmlns:a16="http://schemas.microsoft.com/office/drawing/2014/main" id="{3578AF30-4A52-42A8-83D3-1812B7C92ADF}"/>
              </a:ext>
            </a:extLst>
          </p:cNvPr>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40642" t="-452" r="221" b="46335"/>
          <a:stretch/>
        </p:blipFill>
        <p:spPr bwMode="auto">
          <a:xfrm>
            <a:off x="3547951" y="3246627"/>
            <a:ext cx="389027" cy="355999"/>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descr="Woman in the garden">
            <a:extLst>
              <a:ext uri="{FF2B5EF4-FFF2-40B4-BE49-F238E27FC236}">
                <a16:creationId xmlns:a16="http://schemas.microsoft.com/office/drawing/2014/main" id="{A5BFDE49-2112-4D30-A1B4-FF2370D0E0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478" r="54412" b="51045"/>
          <a:stretch/>
        </p:blipFill>
        <p:spPr bwMode="auto">
          <a:xfrm>
            <a:off x="392782" y="1275984"/>
            <a:ext cx="1131217" cy="1178334"/>
          </a:xfrm>
          <a:prstGeom prst="ellipse">
            <a:avLst/>
          </a:prstGeom>
          <a:noFill/>
          <a:extLst>
            <a:ext uri="{909E8E84-426E-40DD-AFC4-6F175D3DCCD1}">
              <a14:hiddenFill xmlns:a14="http://schemas.microsoft.com/office/drawing/2010/main">
                <a:solidFill>
                  <a:srgbClr val="FFFFFF"/>
                </a:solidFill>
              </a14:hiddenFill>
            </a:ext>
          </a:extLst>
        </p:spPr>
      </p:pic>
      <p:sp>
        <p:nvSpPr>
          <p:cNvPr id="133" name="TextBox 132">
            <a:extLst>
              <a:ext uri="{FF2B5EF4-FFF2-40B4-BE49-F238E27FC236}">
                <a16:creationId xmlns:a16="http://schemas.microsoft.com/office/drawing/2014/main" id="{299DEF80-833C-41EB-A37F-641C81ECB81E}"/>
              </a:ext>
            </a:extLst>
          </p:cNvPr>
          <p:cNvSpPr txBox="1"/>
          <p:nvPr/>
        </p:nvSpPr>
        <p:spPr>
          <a:xfrm>
            <a:off x="76200" y="6381690"/>
            <a:ext cx="750217" cy="400110"/>
          </a:xfrm>
          <a:prstGeom prst="rect">
            <a:avLst/>
          </a:prstGeom>
          <a:noFill/>
        </p:spPr>
        <p:txBody>
          <a:bodyPr wrap="square" rtlCol="0">
            <a:spAutoFit/>
          </a:bodyPr>
          <a:lstStyle/>
          <a:p>
            <a:pPr algn="r"/>
            <a:r>
              <a:rPr lang="en-GB" sz="1000" dirty="0">
                <a:solidFill>
                  <a:schemeClr val="bg1"/>
                </a:solidFill>
                <a:latin typeface="Amazon Ember"/>
              </a:rPr>
              <a:t>Scenarios covered</a:t>
            </a:r>
          </a:p>
        </p:txBody>
      </p:sp>
      <p:sp>
        <p:nvSpPr>
          <p:cNvPr id="134" name="Oval 133">
            <a:extLst>
              <a:ext uri="{FF2B5EF4-FFF2-40B4-BE49-F238E27FC236}">
                <a16:creationId xmlns:a16="http://schemas.microsoft.com/office/drawing/2014/main" id="{4791759D-E978-4A04-B426-D739B6791745}"/>
              </a:ext>
            </a:extLst>
          </p:cNvPr>
          <p:cNvSpPr/>
          <p:nvPr/>
        </p:nvSpPr>
        <p:spPr>
          <a:xfrm>
            <a:off x="871093"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tx1"/>
              </a:solidFill>
              <a:latin typeface="Amazon Ember"/>
            </a:endParaRPr>
          </a:p>
        </p:txBody>
      </p:sp>
      <p:sp>
        <p:nvSpPr>
          <p:cNvPr id="135" name="TextBox 134">
            <a:extLst>
              <a:ext uri="{FF2B5EF4-FFF2-40B4-BE49-F238E27FC236}">
                <a16:creationId xmlns:a16="http://schemas.microsoft.com/office/drawing/2014/main" id="{2397678B-6A7C-4501-AD7C-17C7C4E1DF53}"/>
              </a:ext>
            </a:extLst>
          </p:cNvPr>
          <p:cNvSpPr txBox="1"/>
          <p:nvPr/>
        </p:nvSpPr>
        <p:spPr>
          <a:xfrm>
            <a:off x="826418" y="6455448"/>
            <a:ext cx="422945" cy="215444"/>
          </a:xfrm>
          <a:prstGeom prst="rect">
            <a:avLst/>
          </a:prstGeom>
          <a:noFill/>
          <a:ln>
            <a:noFill/>
          </a:ln>
        </p:spPr>
        <p:txBody>
          <a:bodyPr wrap="square" rtlCol="0">
            <a:spAutoFit/>
          </a:bodyPr>
          <a:lstStyle/>
          <a:p>
            <a:pPr algn="ctr"/>
            <a:r>
              <a:rPr lang="en-GB" sz="800" dirty="0">
                <a:solidFill>
                  <a:schemeClr val="bg1"/>
                </a:solidFill>
                <a:latin typeface="Amazon Ember"/>
              </a:rPr>
              <a:t>1.1 a</a:t>
            </a:r>
            <a:endParaRPr lang="en-GB" dirty="0">
              <a:solidFill>
                <a:schemeClr val="bg1"/>
              </a:solidFill>
              <a:latin typeface="Amazon Ember"/>
            </a:endParaRPr>
          </a:p>
        </p:txBody>
      </p:sp>
      <p:sp>
        <p:nvSpPr>
          <p:cNvPr id="136" name="Oval 135">
            <a:extLst>
              <a:ext uri="{FF2B5EF4-FFF2-40B4-BE49-F238E27FC236}">
                <a16:creationId xmlns:a16="http://schemas.microsoft.com/office/drawing/2014/main" id="{C0FC623C-344F-497A-BB3A-8CCB9A10C934}"/>
              </a:ext>
            </a:extLst>
          </p:cNvPr>
          <p:cNvSpPr/>
          <p:nvPr/>
        </p:nvSpPr>
        <p:spPr>
          <a:xfrm>
            <a:off x="1266066"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7" name="TextBox 136">
            <a:extLst>
              <a:ext uri="{FF2B5EF4-FFF2-40B4-BE49-F238E27FC236}">
                <a16:creationId xmlns:a16="http://schemas.microsoft.com/office/drawing/2014/main" id="{547FD05B-F39E-41E5-B55D-D1E1565CDBFC}"/>
              </a:ext>
            </a:extLst>
          </p:cNvPr>
          <p:cNvSpPr txBox="1"/>
          <p:nvPr/>
        </p:nvSpPr>
        <p:spPr>
          <a:xfrm>
            <a:off x="1248100" y="6455448"/>
            <a:ext cx="388412" cy="215444"/>
          </a:xfrm>
          <a:prstGeom prst="rect">
            <a:avLst/>
          </a:prstGeom>
          <a:noFill/>
          <a:ln>
            <a:noFill/>
          </a:ln>
        </p:spPr>
        <p:txBody>
          <a:bodyPr wrap="square" rtlCol="0">
            <a:spAutoFit/>
          </a:bodyPr>
          <a:lstStyle/>
          <a:p>
            <a:pPr algn="ctr"/>
            <a:r>
              <a:rPr lang="en-GB" sz="800" dirty="0">
                <a:solidFill>
                  <a:schemeClr val="bg1"/>
                </a:solidFill>
                <a:latin typeface="Amazon Ember"/>
              </a:rPr>
              <a:t>1.1 b</a:t>
            </a:r>
            <a:endParaRPr lang="en-GB" dirty="0">
              <a:solidFill>
                <a:schemeClr val="bg1"/>
              </a:solidFill>
              <a:latin typeface="Amazon Ember"/>
            </a:endParaRPr>
          </a:p>
        </p:txBody>
      </p:sp>
      <p:sp>
        <p:nvSpPr>
          <p:cNvPr id="138" name="Oval 137">
            <a:extLst>
              <a:ext uri="{FF2B5EF4-FFF2-40B4-BE49-F238E27FC236}">
                <a16:creationId xmlns:a16="http://schemas.microsoft.com/office/drawing/2014/main" id="{0CD51EF2-740C-4CE7-A496-1E1560210427}"/>
              </a:ext>
            </a:extLst>
          </p:cNvPr>
          <p:cNvSpPr/>
          <p:nvPr/>
        </p:nvSpPr>
        <p:spPr>
          <a:xfrm>
            <a:off x="1661039"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9" name="TextBox 138">
            <a:extLst>
              <a:ext uri="{FF2B5EF4-FFF2-40B4-BE49-F238E27FC236}">
                <a16:creationId xmlns:a16="http://schemas.microsoft.com/office/drawing/2014/main" id="{98231A29-AA3E-46F4-B27E-7D11C69173DC}"/>
              </a:ext>
            </a:extLst>
          </p:cNvPr>
          <p:cNvSpPr txBox="1"/>
          <p:nvPr/>
        </p:nvSpPr>
        <p:spPr>
          <a:xfrm>
            <a:off x="1643072" y="6455448"/>
            <a:ext cx="379701" cy="215444"/>
          </a:xfrm>
          <a:prstGeom prst="rect">
            <a:avLst/>
          </a:prstGeom>
          <a:noFill/>
          <a:ln>
            <a:noFill/>
          </a:ln>
        </p:spPr>
        <p:txBody>
          <a:bodyPr wrap="square" rtlCol="0">
            <a:spAutoFit/>
          </a:bodyPr>
          <a:lstStyle/>
          <a:p>
            <a:pPr algn="ctr"/>
            <a:r>
              <a:rPr lang="en-GB" sz="800" dirty="0">
                <a:solidFill>
                  <a:schemeClr val="bg1"/>
                </a:solidFill>
                <a:latin typeface="Amazon Ember"/>
              </a:rPr>
              <a:t>1.1 c</a:t>
            </a:r>
            <a:endParaRPr lang="en-GB" dirty="0">
              <a:solidFill>
                <a:schemeClr val="bg1"/>
              </a:solidFill>
              <a:latin typeface="Amazon Ember"/>
            </a:endParaRPr>
          </a:p>
        </p:txBody>
      </p:sp>
      <p:sp>
        <p:nvSpPr>
          <p:cNvPr id="140" name="Oval 139">
            <a:extLst>
              <a:ext uri="{FF2B5EF4-FFF2-40B4-BE49-F238E27FC236}">
                <a16:creationId xmlns:a16="http://schemas.microsoft.com/office/drawing/2014/main" id="{9C101EC1-7608-44A2-A9B1-55B48EE0B049}"/>
              </a:ext>
            </a:extLst>
          </p:cNvPr>
          <p:cNvSpPr/>
          <p:nvPr/>
        </p:nvSpPr>
        <p:spPr>
          <a:xfrm>
            <a:off x="2056012"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1" name="TextBox 140">
            <a:extLst>
              <a:ext uri="{FF2B5EF4-FFF2-40B4-BE49-F238E27FC236}">
                <a16:creationId xmlns:a16="http://schemas.microsoft.com/office/drawing/2014/main" id="{BFFF4B83-935B-430E-92EC-58118D3068D3}"/>
              </a:ext>
            </a:extLst>
          </p:cNvPr>
          <p:cNvSpPr txBox="1"/>
          <p:nvPr/>
        </p:nvSpPr>
        <p:spPr>
          <a:xfrm>
            <a:off x="2012890" y="6455448"/>
            <a:ext cx="394973" cy="215444"/>
          </a:xfrm>
          <a:prstGeom prst="rect">
            <a:avLst/>
          </a:prstGeom>
          <a:noFill/>
          <a:ln>
            <a:noFill/>
          </a:ln>
        </p:spPr>
        <p:txBody>
          <a:bodyPr wrap="square" rtlCol="0">
            <a:spAutoFit/>
          </a:bodyPr>
          <a:lstStyle/>
          <a:p>
            <a:pPr algn="ctr"/>
            <a:r>
              <a:rPr lang="en-GB" sz="800" dirty="0">
                <a:solidFill>
                  <a:schemeClr val="bg1"/>
                </a:solidFill>
                <a:latin typeface="Amazon Ember"/>
              </a:rPr>
              <a:t>1.1 d</a:t>
            </a:r>
            <a:endParaRPr lang="en-GB" dirty="0">
              <a:solidFill>
                <a:schemeClr val="bg1"/>
              </a:solidFill>
              <a:latin typeface="Amazon Ember"/>
            </a:endParaRPr>
          </a:p>
        </p:txBody>
      </p:sp>
      <p:sp>
        <p:nvSpPr>
          <p:cNvPr id="142" name="Oval 141">
            <a:extLst>
              <a:ext uri="{FF2B5EF4-FFF2-40B4-BE49-F238E27FC236}">
                <a16:creationId xmlns:a16="http://schemas.microsoft.com/office/drawing/2014/main" id="{80369F20-2E97-48BC-BA60-0A387854F29A}"/>
              </a:ext>
            </a:extLst>
          </p:cNvPr>
          <p:cNvSpPr/>
          <p:nvPr/>
        </p:nvSpPr>
        <p:spPr>
          <a:xfrm>
            <a:off x="2450985"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3" name="TextBox 142">
            <a:extLst>
              <a:ext uri="{FF2B5EF4-FFF2-40B4-BE49-F238E27FC236}">
                <a16:creationId xmlns:a16="http://schemas.microsoft.com/office/drawing/2014/main" id="{044680DA-4BA8-4728-9171-E1FF2BEB6A5C}"/>
              </a:ext>
            </a:extLst>
          </p:cNvPr>
          <p:cNvSpPr txBox="1"/>
          <p:nvPr/>
        </p:nvSpPr>
        <p:spPr>
          <a:xfrm>
            <a:off x="2447662" y="6455448"/>
            <a:ext cx="348328" cy="215444"/>
          </a:xfrm>
          <a:prstGeom prst="rect">
            <a:avLst/>
          </a:prstGeom>
          <a:noFill/>
          <a:ln>
            <a:noFill/>
          </a:ln>
        </p:spPr>
        <p:txBody>
          <a:bodyPr wrap="square" rtlCol="0">
            <a:spAutoFit/>
          </a:bodyPr>
          <a:lstStyle/>
          <a:p>
            <a:pPr algn="ctr"/>
            <a:r>
              <a:rPr lang="en-GB" sz="800" dirty="0">
                <a:solidFill>
                  <a:schemeClr val="bg1"/>
                </a:solidFill>
                <a:latin typeface="Amazon Ember"/>
              </a:rPr>
              <a:t>1.2</a:t>
            </a:r>
            <a:endParaRPr lang="en-GB" dirty="0">
              <a:solidFill>
                <a:schemeClr val="bg1"/>
              </a:solidFill>
              <a:latin typeface="Amazon Ember"/>
            </a:endParaRPr>
          </a:p>
        </p:txBody>
      </p:sp>
      <p:sp>
        <p:nvSpPr>
          <p:cNvPr id="144" name="Oval 143">
            <a:extLst>
              <a:ext uri="{FF2B5EF4-FFF2-40B4-BE49-F238E27FC236}">
                <a16:creationId xmlns:a16="http://schemas.microsoft.com/office/drawing/2014/main" id="{E743906F-C3B6-4F17-ACE4-6C2E4878B645}"/>
              </a:ext>
            </a:extLst>
          </p:cNvPr>
          <p:cNvSpPr/>
          <p:nvPr/>
        </p:nvSpPr>
        <p:spPr>
          <a:xfrm>
            <a:off x="2845958"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5" name="TextBox 144">
            <a:extLst>
              <a:ext uri="{FF2B5EF4-FFF2-40B4-BE49-F238E27FC236}">
                <a16:creationId xmlns:a16="http://schemas.microsoft.com/office/drawing/2014/main" id="{297F6E46-6B4E-41F8-86D1-76E3CCF33926}"/>
              </a:ext>
            </a:extLst>
          </p:cNvPr>
          <p:cNvSpPr txBox="1"/>
          <p:nvPr/>
        </p:nvSpPr>
        <p:spPr>
          <a:xfrm>
            <a:off x="2835159" y="6455448"/>
            <a:ext cx="372533" cy="215444"/>
          </a:xfrm>
          <a:prstGeom prst="rect">
            <a:avLst/>
          </a:prstGeom>
          <a:noFill/>
          <a:ln>
            <a:noFill/>
          </a:ln>
        </p:spPr>
        <p:txBody>
          <a:bodyPr wrap="square" rtlCol="0">
            <a:spAutoFit/>
          </a:bodyPr>
          <a:lstStyle/>
          <a:p>
            <a:pPr algn="ctr"/>
            <a:r>
              <a:rPr lang="en-GB" sz="800" dirty="0">
                <a:solidFill>
                  <a:schemeClr val="bg1"/>
                </a:solidFill>
                <a:latin typeface="Amazon Ember"/>
              </a:rPr>
              <a:t>2.1</a:t>
            </a:r>
            <a:endParaRPr lang="en-GB" dirty="0">
              <a:solidFill>
                <a:schemeClr val="bg1"/>
              </a:solidFill>
              <a:latin typeface="Amazon Ember"/>
            </a:endParaRPr>
          </a:p>
        </p:txBody>
      </p:sp>
      <p:sp>
        <p:nvSpPr>
          <p:cNvPr id="146" name="Oval 145">
            <a:extLst>
              <a:ext uri="{FF2B5EF4-FFF2-40B4-BE49-F238E27FC236}">
                <a16:creationId xmlns:a16="http://schemas.microsoft.com/office/drawing/2014/main" id="{8C3D642D-3983-482E-B63A-379878DC55CC}"/>
              </a:ext>
            </a:extLst>
          </p:cNvPr>
          <p:cNvSpPr/>
          <p:nvPr/>
        </p:nvSpPr>
        <p:spPr>
          <a:xfrm>
            <a:off x="324093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7" name="TextBox 146">
            <a:extLst>
              <a:ext uri="{FF2B5EF4-FFF2-40B4-BE49-F238E27FC236}">
                <a16:creationId xmlns:a16="http://schemas.microsoft.com/office/drawing/2014/main" id="{7AB2C142-5501-4D52-91AD-BBBB8601A1D2}"/>
              </a:ext>
            </a:extLst>
          </p:cNvPr>
          <p:cNvSpPr txBox="1"/>
          <p:nvPr/>
        </p:nvSpPr>
        <p:spPr>
          <a:xfrm>
            <a:off x="3231675" y="6455448"/>
            <a:ext cx="394974" cy="215444"/>
          </a:xfrm>
          <a:prstGeom prst="rect">
            <a:avLst/>
          </a:prstGeom>
          <a:noFill/>
          <a:ln>
            <a:noFill/>
          </a:ln>
        </p:spPr>
        <p:txBody>
          <a:bodyPr wrap="square" rtlCol="0">
            <a:spAutoFit/>
          </a:bodyPr>
          <a:lstStyle/>
          <a:p>
            <a:pPr algn="ctr"/>
            <a:r>
              <a:rPr lang="en-GB" sz="800" dirty="0">
                <a:solidFill>
                  <a:schemeClr val="bg1"/>
                </a:solidFill>
                <a:latin typeface="Amazon Ember"/>
              </a:rPr>
              <a:t>2.2</a:t>
            </a:r>
            <a:endParaRPr lang="en-GB" dirty="0">
              <a:solidFill>
                <a:schemeClr val="bg1"/>
              </a:solidFill>
              <a:latin typeface="Amazon Ember"/>
            </a:endParaRPr>
          </a:p>
        </p:txBody>
      </p:sp>
      <p:sp>
        <p:nvSpPr>
          <p:cNvPr id="148" name="Oval 147">
            <a:extLst>
              <a:ext uri="{FF2B5EF4-FFF2-40B4-BE49-F238E27FC236}">
                <a16:creationId xmlns:a16="http://schemas.microsoft.com/office/drawing/2014/main" id="{5187F4FE-EBD6-4BFA-B05D-AC831F0606D0}"/>
              </a:ext>
            </a:extLst>
          </p:cNvPr>
          <p:cNvSpPr/>
          <p:nvPr/>
        </p:nvSpPr>
        <p:spPr>
          <a:xfrm>
            <a:off x="3635904"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9" name="TextBox 148">
            <a:extLst>
              <a:ext uri="{FF2B5EF4-FFF2-40B4-BE49-F238E27FC236}">
                <a16:creationId xmlns:a16="http://schemas.microsoft.com/office/drawing/2014/main" id="{A7003C03-951D-4102-AC84-7CED94FBB67C}"/>
              </a:ext>
            </a:extLst>
          </p:cNvPr>
          <p:cNvSpPr txBox="1"/>
          <p:nvPr/>
        </p:nvSpPr>
        <p:spPr>
          <a:xfrm>
            <a:off x="3645818" y="6455448"/>
            <a:ext cx="299444" cy="215444"/>
          </a:xfrm>
          <a:prstGeom prst="rect">
            <a:avLst/>
          </a:prstGeom>
          <a:noFill/>
          <a:ln>
            <a:noFill/>
          </a:ln>
        </p:spPr>
        <p:txBody>
          <a:bodyPr wrap="square" rtlCol="0">
            <a:spAutoFit/>
          </a:bodyPr>
          <a:lstStyle/>
          <a:p>
            <a:pPr algn="ctr"/>
            <a:r>
              <a:rPr lang="en-GB" sz="800" dirty="0">
                <a:solidFill>
                  <a:schemeClr val="bg1"/>
                </a:solidFill>
                <a:latin typeface="Amazon Ember"/>
              </a:rPr>
              <a:t>3</a:t>
            </a:r>
            <a:endParaRPr lang="en-GB" dirty="0">
              <a:solidFill>
                <a:schemeClr val="bg1"/>
              </a:solidFill>
              <a:latin typeface="Amazon Ember"/>
            </a:endParaRPr>
          </a:p>
        </p:txBody>
      </p:sp>
      <p:sp>
        <p:nvSpPr>
          <p:cNvPr id="150" name="Oval 149">
            <a:extLst>
              <a:ext uri="{FF2B5EF4-FFF2-40B4-BE49-F238E27FC236}">
                <a16:creationId xmlns:a16="http://schemas.microsoft.com/office/drawing/2014/main" id="{AC389E0E-7EC8-4A6B-9E3A-7CD9AC4034D9}"/>
              </a:ext>
            </a:extLst>
          </p:cNvPr>
          <p:cNvSpPr/>
          <p:nvPr/>
        </p:nvSpPr>
        <p:spPr>
          <a:xfrm>
            <a:off x="4030877"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1" name="TextBox 150">
            <a:extLst>
              <a:ext uri="{FF2B5EF4-FFF2-40B4-BE49-F238E27FC236}">
                <a16:creationId xmlns:a16="http://schemas.microsoft.com/office/drawing/2014/main" id="{63DF605E-5C19-45C0-973D-13180B3D6F4F}"/>
              </a:ext>
            </a:extLst>
          </p:cNvPr>
          <p:cNvSpPr txBox="1"/>
          <p:nvPr/>
        </p:nvSpPr>
        <p:spPr>
          <a:xfrm>
            <a:off x="4079387" y="6455448"/>
            <a:ext cx="276120" cy="215444"/>
          </a:xfrm>
          <a:prstGeom prst="rect">
            <a:avLst/>
          </a:prstGeom>
          <a:noFill/>
          <a:ln>
            <a:noFill/>
          </a:ln>
        </p:spPr>
        <p:txBody>
          <a:bodyPr wrap="square" rtlCol="0">
            <a:spAutoFit/>
          </a:bodyPr>
          <a:lstStyle/>
          <a:p>
            <a:pPr algn="ctr"/>
            <a:r>
              <a:rPr lang="en-GB" sz="800" dirty="0">
                <a:solidFill>
                  <a:schemeClr val="bg1"/>
                </a:solidFill>
                <a:latin typeface="Amazon Ember"/>
              </a:rPr>
              <a:t>4</a:t>
            </a:r>
            <a:endParaRPr lang="en-GB" dirty="0">
              <a:solidFill>
                <a:schemeClr val="bg1"/>
              </a:solidFill>
              <a:latin typeface="Amazon Ember"/>
            </a:endParaRPr>
          </a:p>
        </p:txBody>
      </p:sp>
      <p:sp>
        <p:nvSpPr>
          <p:cNvPr id="152" name="Oval 151">
            <a:extLst>
              <a:ext uri="{FF2B5EF4-FFF2-40B4-BE49-F238E27FC236}">
                <a16:creationId xmlns:a16="http://schemas.microsoft.com/office/drawing/2014/main" id="{D3A8EC01-EA07-420E-887E-2C7E936D84C5}"/>
              </a:ext>
            </a:extLst>
          </p:cNvPr>
          <p:cNvSpPr/>
          <p:nvPr/>
        </p:nvSpPr>
        <p:spPr>
          <a:xfrm>
            <a:off x="4425850"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3" name="TextBox 152">
            <a:extLst>
              <a:ext uri="{FF2B5EF4-FFF2-40B4-BE49-F238E27FC236}">
                <a16:creationId xmlns:a16="http://schemas.microsoft.com/office/drawing/2014/main" id="{634F150C-F1A3-4AA0-8277-F4556CE9700B}"/>
              </a:ext>
            </a:extLst>
          </p:cNvPr>
          <p:cNvSpPr txBox="1"/>
          <p:nvPr/>
        </p:nvSpPr>
        <p:spPr>
          <a:xfrm>
            <a:off x="4431866" y="6455448"/>
            <a:ext cx="333885" cy="215444"/>
          </a:xfrm>
          <a:prstGeom prst="rect">
            <a:avLst/>
          </a:prstGeom>
          <a:noFill/>
          <a:ln>
            <a:noFill/>
          </a:ln>
        </p:spPr>
        <p:txBody>
          <a:bodyPr wrap="square" rtlCol="0">
            <a:spAutoFit/>
          </a:bodyPr>
          <a:lstStyle/>
          <a:p>
            <a:pPr algn="ctr"/>
            <a:r>
              <a:rPr lang="en-GB" sz="800" dirty="0">
                <a:solidFill>
                  <a:schemeClr val="bg1"/>
                </a:solidFill>
                <a:latin typeface="Amazon Ember"/>
              </a:rPr>
              <a:t>5</a:t>
            </a:r>
            <a:endParaRPr lang="en-GB" dirty="0">
              <a:solidFill>
                <a:schemeClr val="bg1"/>
              </a:solidFill>
              <a:latin typeface="Amazon Ember"/>
            </a:endParaRPr>
          </a:p>
        </p:txBody>
      </p:sp>
      <p:sp>
        <p:nvSpPr>
          <p:cNvPr id="154" name="Oval 153">
            <a:extLst>
              <a:ext uri="{FF2B5EF4-FFF2-40B4-BE49-F238E27FC236}">
                <a16:creationId xmlns:a16="http://schemas.microsoft.com/office/drawing/2014/main" id="{B08421F5-D678-4357-80A1-425C5CB522B9}"/>
              </a:ext>
            </a:extLst>
          </p:cNvPr>
          <p:cNvSpPr/>
          <p:nvPr/>
        </p:nvSpPr>
        <p:spPr>
          <a:xfrm>
            <a:off x="4820823"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5" name="TextBox 154">
            <a:extLst>
              <a:ext uri="{FF2B5EF4-FFF2-40B4-BE49-F238E27FC236}">
                <a16:creationId xmlns:a16="http://schemas.microsoft.com/office/drawing/2014/main" id="{C36BFFF0-78D9-4DAB-93D5-D23594C425CC}"/>
              </a:ext>
            </a:extLst>
          </p:cNvPr>
          <p:cNvSpPr txBox="1"/>
          <p:nvPr/>
        </p:nvSpPr>
        <p:spPr>
          <a:xfrm>
            <a:off x="4869333" y="6455448"/>
            <a:ext cx="306664" cy="215444"/>
          </a:xfrm>
          <a:prstGeom prst="rect">
            <a:avLst/>
          </a:prstGeom>
          <a:noFill/>
          <a:ln>
            <a:noFill/>
          </a:ln>
        </p:spPr>
        <p:txBody>
          <a:bodyPr wrap="square" rtlCol="0">
            <a:spAutoFit/>
          </a:bodyPr>
          <a:lstStyle/>
          <a:p>
            <a:pPr algn="ctr"/>
            <a:r>
              <a:rPr lang="en-GB" sz="800" dirty="0">
                <a:solidFill>
                  <a:schemeClr val="bg1"/>
                </a:solidFill>
                <a:latin typeface="Amazon Ember"/>
              </a:rPr>
              <a:t>6</a:t>
            </a:r>
            <a:endParaRPr lang="en-GB" dirty="0">
              <a:solidFill>
                <a:schemeClr val="bg1"/>
              </a:solidFill>
              <a:latin typeface="Amazon Ember"/>
            </a:endParaRPr>
          </a:p>
        </p:txBody>
      </p:sp>
      <p:sp>
        <p:nvSpPr>
          <p:cNvPr id="156" name="Oval 155">
            <a:extLst>
              <a:ext uri="{FF2B5EF4-FFF2-40B4-BE49-F238E27FC236}">
                <a16:creationId xmlns:a16="http://schemas.microsoft.com/office/drawing/2014/main" id="{D1FB89B0-1E74-4935-87F5-10DEF2A0AE6D}"/>
              </a:ext>
            </a:extLst>
          </p:cNvPr>
          <p:cNvSpPr/>
          <p:nvPr/>
        </p:nvSpPr>
        <p:spPr>
          <a:xfrm>
            <a:off x="5215796"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7" name="TextBox 156">
            <a:extLst>
              <a:ext uri="{FF2B5EF4-FFF2-40B4-BE49-F238E27FC236}">
                <a16:creationId xmlns:a16="http://schemas.microsoft.com/office/drawing/2014/main" id="{EBFD1E98-A337-44E8-A6E2-4CCD24F17B7F}"/>
              </a:ext>
            </a:extLst>
          </p:cNvPr>
          <p:cNvSpPr txBox="1"/>
          <p:nvPr/>
        </p:nvSpPr>
        <p:spPr>
          <a:xfrm>
            <a:off x="5264306" y="6455448"/>
            <a:ext cx="266962" cy="215444"/>
          </a:xfrm>
          <a:prstGeom prst="rect">
            <a:avLst/>
          </a:prstGeom>
          <a:noFill/>
          <a:ln>
            <a:noFill/>
          </a:ln>
        </p:spPr>
        <p:txBody>
          <a:bodyPr wrap="square" rtlCol="0">
            <a:spAutoFit/>
          </a:bodyPr>
          <a:lstStyle/>
          <a:p>
            <a:pPr algn="ctr"/>
            <a:r>
              <a:rPr lang="en-GB" sz="800" dirty="0">
                <a:solidFill>
                  <a:schemeClr val="bg1"/>
                </a:solidFill>
                <a:latin typeface="Amazon Ember"/>
              </a:rPr>
              <a:t>7</a:t>
            </a:r>
            <a:endParaRPr lang="en-GB" dirty="0">
              <a:solidFill>
                <a:schemeClr val="bg1"/>
              </a:solidFill>
              <a:latin typeface="Amazon Ember"/>
            </a:endParaRPr>
          </a:p>
        </p:txBody>
      </p:sp>
      <p:sp>
        <p:nvSpPr>
          <p:cNvPr id="158" name="Oval 157">
            <a:extLst>
              <a:ext uri="{FF2B5EF4-FFF2-40B4-BE49-F238E27FC236}">
                <a16:creationId xmlns:a16="http://schemas.microsoft.com/office/drawing/2014/main" id="{F99032FD-953B-4F3C-9127-4AF22ED136F2}"/>
              </a:ext>
            </a:extLst>
          </p:cNvPr>
          <p:cNvSpPr/>
          <p:nvPr/>
        </p:nvSpPr>
        <p:spPr>
          <a:xfrm>
            <a:off x="5610769"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9" name="TextBox 158">
            <a:extLst>
              <a:ext uri="{FF2B5EF4-FFF2-40B4-BE49-F238E27FC236}">
                <a16:creationId xmlns:a16="http://schemas.microsoft.com/office/drawing/2014/main" id="{69CF8072-87E9-4BD9-826B-5BCB241E248D}"/>
              </a:ext>
            </a:extLst>
          </p:cNvPr>
          <p:cNvSpPr txBox="1"/>
          <p:nvPr/>
        </p:nvSpPr>
        <p:spPr>
          <a:xfrm>
            <a:off x="5656161" y="6455448"/>
            <a:ext cx="256610" cy="215444"/>
          </a:xfrm>
          <a:prstGeom prst="rect">
            <a:avLst/>
          </a:prstGeom>
          <a:noFill/>
          <a:ln>
            <a:noFill/>
          </a:ln>
        </p:spPr>
        <p:txBody>
          <a:bodyPr wrap="square" rtlCol="0">
            <a:spAutoFit/>
          </a:bodyPr>
          <a:lstStyle/>
          <a:p>
            <a:pPr algn="ctr"/>
            <a:r>
              <a:rPr lang="en-GB" sz="800" dirty="0">
                <a:solidFill>
                  <a:schemeClr val="bg1"/>
                </a:solidFill>
                <a:latin typeface="Amazon Ember"/>
              </a:rPr>
              <a:t>8</a:t>
            </a:r>
            <a:endParaRPr lang="en-GB" dirty="0">
              <a:solidFill>
                <a:schemeClr val="bg1"/>
              </a:solidFill>
              <a:latin typeface="Amazon Ember"/>
            </a:endParaRPr>
          </a:p>
        </p:txBody>
      </p:sp>
      <p:sp>
        <p:nvSpPr>
          <p:cNvPr id="160" name="Oval 159">
            <a:extLst>
              <a:ext uri="{FF2B5EF4-FFF2-40B4-BE49-F238E27FC236}">
                <a16:creationId xmlns:a16="http://schemas.microsoft.com/office/drawing/2014/main" id="{C1379CC1-7F1D-4775-9AB6-346911FA666C}"/>
              </a:ext>
            </a:extLst>
          </p:cNvPr>
          <p:cNvSpPr/>
          <p:nvPr/>
        </p:nvSpPr>
        <p:spPr>
          <a:xfrm>
            <a:off x="6005742" y="6400800"/>
            <a:ext cx="352480" cy="329484"/>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61" name="TextBox 160">
            <a:extLst>
              <a:ext uri="{FF2B5EF4-FFF2-40B4-BE49-F238E27FC236}">
                <a16:creationId xmlns:a16="http://schemas.microsoft.com/office/drawing/2014/main" id="{C6F2EB72-11D3-4077-8052-ADBB6125565E}"/>
              </a:ext>
            </a:extLst>
          </p:cNvPr>
          <p:cNvSpPr txBox="1"/>
          <p:nvPr/>
        </p:nvSpPr>
        <p:spPr>
          <a:xfrm>
            <a:off x="6054251" y="6455448"/>
            <a:ext cx="267408" cy="215444"/>
          </a:xfrm>
          <a:prstGeom prst="rect">
            <a:avLst/>
          </a:prstGeom>
          <a:noFill/>
          <a:ln>
            <a:noFill/>
          </a:ln>
        </p:spPr>
        <p:txBody>
          <a:bodyPr wrap="square" rtlCol="0">
            <a:spAutoFit/>
          </a:bodyPr>
          <a:lstStyle/>
          <a:p>
            <a:pPr algn="ctr"/>
            <a:r>
              <a:rPr lang="en-GB" sz="800" dirty="0">
                <a:solidFill>
                  <a:schemeClr val="bg1"/>
                </a:solidFill>
                <a:latin typeface="Amazon Ember"/>
              </a:rPr>
              <a:t>9</a:t>
            </a:r>
            <a:endParaRPr lang="en-GB" dirty="0">
              <a:solidFill>
                <a:schemeClr val="bg1"/>
              </a:solidFill>
              <a:latin typeface="Amazon Ember"/>
            </a:endParaRPr>
          </a:p>
        </p:txBody>
      </p:sp>
      <p:sp>
        <p:nvSpPr>
          <p:cNvPr id="162" name="Oval 161">
            <a:extLst>
              <a:ext uri="{FF2B5EF4-FFF2-40B4-BE49-F238E27FC236}">
                <a16:creationId xmlns:a16="http://schemas.microsoft.com/office/drawing/2014/main" id="{FD862335-3566-4BA2-BFF8-5B138BC97DE2}"/>
              </a:ext>
            </a:extLst>
          </p:cNvPr>
          <p:cNvSpPr/>
          <p:nvPr/>
        </p:nvSpPr>
        <p:spPr>
          <a:xfrm>
            <a:off x="6400715"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63" name="TextBox 162">
            <a:extLst>
              <a:ext uri="{FF2B5EF4-FFF2-40B4-BE49-F238E27FC236}">
                <a16:creationId xmlns:a16="http://schemas.microsoft.com/office/drawing/2014/main" id="{11D3A5DB-C6AE-4FB2-9B33-2D2E3210696B}"/>
              </a:ext>
            </a:extLst>
          </p:cNvPr>
          <p:cNvSpPr txBox="1"/>
          <p:nvPr/>
        </p:nvSpPr>
        <p:spPr>
          <a:xfrm>
            <a:off x="6405120" y="6455448"/>
            <a:ext cx="288698" cy="215444"/>
          </a:xfrm>
          <a:prstGeom prst="rect">
            <a:avLst/>
          </a:prstGeom>
          <a:noFill/>
          <a:ln>
            <a:noFill/>
          </a:ln>
        </p:spPr>
        <p:txBody>
          <a:bodyPr wrap="square" rtlCol="0">
            <a:spAutoFit/>
          </a:bodyPr>
          <a:lstStyle/>
          <a:p>
            <a:pPr algn="ctr"/>
            <a:r>
              <a:rPr lang="en-GB" sz="800" dirty="0">
                <a:solidFill>
                  <a:schemeClr val="bg1"/>
                </a:solidFill>
                <a:latin typeface="Amazon Ember"/>
              </a:rPr>
              <a:t>10</a:t>
            </a:r>
          </a:p>
        </p:txBody>
      </p:sp>
      <p:sp>
        <p:nvSpPr>
          <p:cNvPr id="164" name="Oval 163">
            <a:extLst>
              <a:ext uri="{FF2B5EF4-FFF2-40B4-BE49-F238E27FC236}">
                <a16:creationId xmlns:a16="http://schemas.microsoft.com/office/drawing/2014/main" id="{32A7632A-37AB-41C3-93DD-CA2C10224570}"/>
              </a:ext>
            </a:extLst>
          </p:cNvPr>
          <p:cNvSpPr/>
          <p:nvPr/>
        </p:nvSpPr>
        <p:spPr>
          <a:xfrm>
            <a:off x="679568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65" name="TextBox 164">
            <a:extLst>
              <a:ext uri="{FF2B5EF4-FFF2-40B4-BE49-F238E27FC236}">
                <a16:creationId xmlns:a16="http://schemas.microsoft.com/office/drawing/2014/main" id="{7ECB62C6-2741-4192-97A5-9A14D67B9CE4}"/>
              </a:ext>
            </a:extLst>
          </p:cNvPr>
          <p:cNvSpPr txBox="1"/>
          <p:nvPr/>
        </p:nvSpPr>
        <p:spPr>
          <a:xfrm>
            <a:off x="6795680" y="6455448"/>
            <a:ext cx="352480" cy="215444"/>
          </a:xfrm>
          <a:prstGeom prst="rect">
            <a:avLst/>
          </a:prstGeom>
          <a:noFill/>
          <a:ln>
            <a:noFill/>
          </a:ln>
        </p:spPr>
        <p:txBody>
          <a:bodyPr wrap="square" rtlCol="0">
            <a:spAutoFit/>
          </a:bodyPr>
          <a:lstStyle/>
          <a:p>
            <a:pPr algn="ctr"/>
            <a:r>
              <a:rPr lang="en-GB" sz="800" dirty="0">
                <a:solidFill>
                  <a:schemeClr val="bg1"/>
                </a:solidFill>
                <a:latin typeface="Amazon Ember"/>
              </a:rPr>
              <a:t>11</a:t>
            </a:r>
            <a:endParaRPr lang="en-GB" dirty="0">
              <a:solidFill>
                <a:schemeClr val="bg1"/>
              </a:solidFill>
              <a:latin typeface="Amazon Ember"/>
            </a:endParaRPr>
          </a:p>
        </p:txBody>
      </p:sp>
    </p:spTree>
    <p:extLst>
      <p:ext uri="{BB962C8B-B14F-4D97-AF65-F5344CB8AC3E}">
        <p14:creationId xmlns:p14="http://schemas.microsoft.com/office/powerpoint/2010/main" val="4570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200"/>
                                  </p:stCondLst>
                                  <p:childTnLst>
                                    <p:animMotion origin="layout" path="M 5E-6 0.04606 L 5E-6 4.44444E-6 " pathEditMode="relative" rAng="0" ptsTypes="AA">
                                      <p:cBhvr>
                                        <p:cTn id="9" dur="600" fill="hold"/>
                                        <p:tgtEl>
                                          <p:spTgt spid="5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5B0-1BE1-426F-BC5D-EAB544C5F710}"/>
              </a:ext>
            </a:extLst>
          </p:cNvPr>
          <p:cNvSpPr txBox="1">
            <a:spLocks/>
          </p:cNvSpPr>
          <p:nvPr/>
        </p:nvSpPr>
        <p:spPr>
          <a:xfrm>
            <a:off x="12701" y="2"/>
            <a:ext cx="11435552" cy="107738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a:ea typeface="+mj-ea"/>
                <a:cs typeface="+mj-cs"/>
              </a:rPr>
              <a:t>Journey 5 Script: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a:ea typeface="+mj-ea"/>
                <a:cs typeface="+mj-cs"/>
              </a:rPr>
              <a:t>Scenario 9: Self Serve with Virtual Assistant (chat)</a:t>
            </a:r>
          </a:p>
        </p:txBody>
      </p:sp>
      <p:sp>
        <p:nvSpPr>
          <p:cNvPr id="5" name="Text Placeholder 1">
            <a:extLst>
              <a:ext uri="{FF2B5EF4-FFF2-40B4-BE49-F238E27FC236}">
                <a16:creationId xmlns:a16="http://schemas.microsoft.com/office/drawing/2014/main" id="{DDD260CF-429E-446D-93B3-91671B078BAB}"/>
              </a:ext>
            </a:extLst>
          </p:cNvPr>
          <p:cNvSpPr txBox="1">
            <a:spLocks/>
          </p:cNvSpPr>
          <p:nvPr/>
        </p:nvSpPr>
        <p:spPr>
          <a:xfrm>
            <a:off x="443372" y="1700808"/>
            <a:ext cx="11305256" cy="417618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Hello Chloe, welcome to Bupa healthcare, 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50000"/>
                  </a:srgbClr>
                </a:solidFill>
                <a:effectLst/>
                <a:uLnTx/>
                <a:uFillTx/>
                <a:latin typeface="Verdana"/>
                <a:ea typeface="+mn-ea"/>
                <a:cs typeface="+mn-cs"/>
              </a:rPr>
              <a:t>CHLOE	I need a pre-authorisation code please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can you please confirm what treatment that’s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50000"/>
                  </a:srgbClr>
                </a:solidFill>
                <a:effectLst/>
                <a:uLnTx/>
                <a:uFillTx/>
                <a:latin typeface="Verdana"/>
                <a:ea typeface="+mn-ea"/>
                <a:cs typeface="+mn-cs"/>
              </a:rPr>
              <a:t>CHLOE	yes it for my dermatology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No problem, I can help you with that. I can see you have visited the specialist on 10</a:t>
            </a:r>
            <a:r>
              <a:rPr kumimoji="0" lang="en-GB" sz="1200" b="0" i="0" u="none" strike="noStrike" kern="1200" cap="none" spc="0" normalizeH="0" baseline="30000" noProof="0" dirty="0">
                <a:ln>
                  <a:noFill/>
                </a:ln>
                <a:solidFill>
                  <a:prstClr val="black"/>
                </a:solidFill>
                <a:effectLst/>
                <a:uLnTx/>
                <a:uFillTx/>
                <a:latin typeface="Verdana"/>
                <a:ea typeface="+mn-ea"/>
                <a:cs typeface="+mn-cs"/>
              </a:rPr>
              <a:t>th</a:t>
            </a:r>
            <a:r>
              <a:rPr kumimoji="0" lang="en-GB" sz="1200" b="0" i="0" u="none" strike="noStrike" kern="1200" cap="none" spc="0" normalizeH="0" baseline="0" noProof="0" dirty="0">
                <a:ln>
                  <a:noFill/>
                </a:ln>
                <a:solidFill>
                  <a:prstClr val="black"/>
                </a:solidFill>
                <a:effectLst/>
                <a:uLnTx/>
                <a:uFillTx/>
                <a:latin typeface="Verdana"/>
                <a:ea typeface="+mn-ea"/>
                <a:cs typeface="+mn-cs"/>
              </a:rPr>
              <a:t> June so I can organise a pre-authorisation 	code for you 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50000"/>
                  </a:srgbClr>
                </a:solidFill>
                <a:effectLst/>
                <a:uLnTx/>
                <a:uFillTx/>
                <a:latin typeface="Verdana"/>
                <a:ea typeface="+mn-ea"/>
                <a:cs typeface="+mn-cs"/>
              </a:rPr>
              <a:t>CHLOE	that’s great thanks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would you still like me to send via text and email?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50000"/>
                  </a:srgbClr>
                </a:solidFill>
                <a:effectLst/>
                <a:uLnTx/>
                <a:uFillTx/>
                <a:latin typeface="Verdana"/>
                <a:ea typeface="+mn-ea"/>
                <a:cs typeface="+mn-cs"/>
              </a:rPr>
              <a:t>CHLOE	yes please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anything else I can help your with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12ABDB">
                    <a:lumMod val="50000"/>
                  </a:srgbClr>
                </a:solidFill>
                <a:effectLst/>
                <a:uLnTx/>
                <a:uFillTx/>
                <a:latin typeface="Verdana"/>
                <a:ea typeface="+mn-ea"/>
                <a:cs typeface="+mn-cs"/>
              </a:rPr>
              <a:t>CHLOE	No thanks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OK thank you and goodbye</a:t>
            </a:r>
            <a:endParaRPr kumimoji="0" lang="en-US"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prstClr val="black">
                  <a:lumMod val="50000"/>
                  <a:lumOff val="50000"/>
                </a:prstClr>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Rectangle 3">
            <a:extLst>
              <a:ext uri="{FF2B5EF4-FFF2-40B4-BE49-F238E27FC236}">
                <a16:creationId xmlns:a16="http://schemas.microsoft.com/office/drawing/2014/main" id="{D51FEC7C-C450-424D-9611-B689990CF748}"/>
              </a:ext>
            </a:extLst>
          </p:cNvPr>
          <p:cNvSpPr/>
          <p:nvPr/>
        </p:nvSpPr>
        <p:spPr>
          <a:xfrm>
            <a:off x="5388648" y="4779151"/>
            <a:ext cx="1719514" cy="276999"/>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prstClr val="black">
                  <a:lumMod val="50000"/>
                  <a:lumOff val="50000"/>
                </a:prstClr>
              </a:solidFill>
              <a:effectLst/>
              <a:uLnTx/>
              <a:uFillTx/>
              <a:latin typeface="Verdana"/>
              <a:ea typeface="+mn-ea"/>
              <a:cs typeface="+mn-cs"/>
            </a:endParaRPr>
          </a:p>
        </p:txBody>
      </p:sp>
    </p:spTree>
    <p:extLst>
      <p:ext uri="{BB962C8B-B14F-4D97-AF65-F5344CB8AC3E}">
        <p14:creationId xmlns:p14="http://schemas.microsoft.com/office/powerpoint/2010/main" val="2058233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F54D0218-24DE-1D41-B2D9-0588AA9B499A}"/>
              </a:ext>
            </a:extLst>
          </p:cNvPr>
          <p:cNvSpPr txBox="1">
            <a:spLocks/>
          </p:cNvSpPr>
          <p:nvPr/>
        </p:nvSpPr>
        <p:spPr>
          <a:xfrm>
            <a:off x="152400" y="759084"/>
            <a:ext cx="11700000" cy="529376"/>
          </a:xfrm>
          <a:prstGeom prst="rect">
            <a:avLst/>
          </a:prstGeom>
        </p:spPr>
        <p:txBody>
          <a:bodyPr vert="horz" wrap="square" lIns="97536" tIns="48768" rIns="97536" bIns="48768" rtlCol="0" anchor="t" anchorCtr="0">
            <a:sp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defTabSz="975336">
              <a:spcBef>
                <a:spcPts val="1200"/>
              </a:spcBef>
              <a:defRPr/>
            </a:pPr>
            <a:r>
              <a:rPr lang="en-US" sz="2800" b="0" dirty="0">
                <a:solidFill>
                  <a:schemeClr val="accent1">
                    <a:lumMod val="60000"/>
                    <a:lumOff val="40000"/>
                  </a:schemeClr>
                </a:solidFill>
                <a:latin typeface="Ubuntu" panose="020B0504030602030204" pitchFamily="34" charset="0"/>
                <a:ea typeface="Amazon Ember Light" panose="020B0403020204020204" pitchFamily="34" charset="0"/>
                <a:cs typeface="Amazon Ember Light" panose="020B0403020204020204" pitchFamily="34" charset="0"/>
              </a:rPr>
              <a:t>VA to Live agent escalation &amp; payment</a:t>
            </a:r>
          </a:p>
        </p:txBody>
      </p:sp>
      <p:sp>
        <p:nvSpPr>
          <p:cNvPr id="104" name="Title 16">
            <a:extLst>
              <a:ext uri="{FF2B5EF4-FFF2-40B4-BE49-F238E27FC236}">
                <a16:creationId xmlns:a16="http://schemas.microsoft.com/office/drawing/2014/main" id="{0F675D81-3DAF-D747-A843-BCE526D6E4EF}"/>
              </a:ext>
            </a:extLst>
          </p:cNvPr>
          <p:cNvSpPr txBox="1">
            <a:spLocks/>
          </p:cNvSpPr>
          <p:nvPr/>
        </p:nvSpPr>
        <p:spPr>
          <a:xfrm>
            <a:off x="76200" y="124386"/>
            <a:ext cx="11700000" cy="90412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r>
              <a:rPr lang="en-US" sz="4000" b="0"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Journey 6:  Virtual Assistant Escalation (chat)</a:t>
            </a:r>
          </a:p>
        </p:txBody>
      </p:sp>
      <p:pic>
        <p:nvPicPr>
          <p:cNvPr id="95" name="Picture 2" descr="Bupa logo and symbol, meaning, history, PNG">
            <a:extLst>
              <a:ext uri="{FF2B5EF4-FFF2-40B4-BE49-F238E27FC236}">
                <a16:creationId xmlns:a16="http://schemas.microsoft.com/office/drawing/2014/main" id="{BF22557F-8BD4-4B5A-848E-1F948C689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667" y="124386"/>
            <a:ext cx="782473" cy="487668"/>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91FC2459-4B93-49F8-88AC-EE1B6F3DC365}"/>
              </a:ext>
            </a:extLst>
          </p:cNvPr>
          <p:cNvSpPr/>
          <p:nvPr/>
        </p:nvSpPr>
        <p:spPr>
          <a:xfrm>
            <a:off x="956308" y="2761094"/>
            <a:ext cx="945931" cy="94593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0" name="Oval 39">
            <a:extLst>
              <a:ext uri="{FF2B5EF4-FFF2-40B4-BE49-F238E27FC236}">
                <a16:creationId xmlns:a16="http://schemas.microsoft.com/office/drawing/2014/main" id="{F9775323-A088-4D39-9311-5273A5D1B7BD}"/>
              </a:ext>
            </a:extLst>
          </p:cNvPr>
          <p:cNvSpPr/>
          <p:nvPr/>
        </p:nvSpPr>
        <p:spPr>
          <a:xfrm>
            <a:off x="2743200" y="2761094"/>
            <a:ext cx="945931" cy="94593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1" name="Oval 40">
            <a:extLst>
              <a:ext uri="{FF2B5EF4-FFF2-40B4-BE49-F238E27FC236}">
                <a16:creationId xmlns:a16="http://schemas.microsoft.com/office/drawing/2014/main" id="{032392F1-E577-417F-B8FF-94B02E6E4CA5}"/>
              </a:ext>
            </a:extLst>
          </p:cNvPr>
          <p:cNvSpPr/>
          <p:nvPr/>
        </p:nvSpPr>
        <p:spPr>
          <a:xfrm>
            <a:off x="4516014" y="2761094"/>
            <a:ext cx="945931" cy="94593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2658356D-C9F5-408E-ADBB-72E98316BE80}"/>
              </a:ext>
            </a:extLst>
          </p:cNvPr>
          <p:cNvSpPr/>
          <p:nvPr/>
        </p:nvSpPr>
        <p:spPr>
          <a:xfrm>
            <a:off x="6285842" y="2761094"/>
            <a:ext cx="945931" cy="94593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43" name="Oval 42">
            <a:extLst>
              <a:ext uri="{FF2B5EF4-FFF2-40B4-BE49-F238E27FC236}">
                <a16:creationId xmlns:a16="http://schemas.microsoft.com/office/drawing/2014/main" id="{CCC4AECC-522B-4296-AA7C-F9E1FF37962A}"/>
              </a:ext>
            </a:extLst>
          </p:cNvPr>
          <p:cNvSpPr/>
          <p:nvPr/>
        </p:nvSpPr>
        <p:spPr>
          <a:xfrm>
            <a:off x="8077200" y="2761094"/>
            <a:ext cx="945931" cy="94593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cxnSp>
        <p:nvCxnSpPr>
          <p:cNvPr id="45" name="Straight Connector 44">
            <a:extLst>
              <a:ext uri="{FF2B5EF4-FFF2-40B4-BE49-F238E27FC236}">
                <a16:creationId xmlns:a16="http://schemas.microsoft.com/office/drawing/2014/main" id="{AD8EE1ED-666C-48E7-840D-086EF081CACE}"/>
              </a:ext>
            </a:extLst>
          </p:cNvPr>
          <p:cNvCxnSpPr>
            <a:cxnSpLocks/>
          </p:cNvCxnSpPr>
          <p:nvPr/>
        </p:nvCxnSpPr>
        <p:spPr>
          <a:xfrm>
            <a:off x="1933110" y="3234059"/>
            <a:ext cx="810090"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A1E17DB-7942-476F-A952-0336E1CB0476}"/>
              </a:ext>
            </a:extLst>
          </p:cNvPr>
          <p:cNvSpPr/>
          <p:nvPr/>
        </p:nvSpPr>
        <p:spPr>
          <a:xfrm>
            <a:off x="564070" y="3810000"/>
            <a:ext cx="1612495" cy="577081"/>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Customer initiates a Virtual Chat session from website</a:t>
            </a:r>
          </a:p>
        </p:txBody>
      </p:sp>
      <p:sp>
        <p:nvSpPr>
          <p:cNvPr id="51" name="Rectangle 50">
            <a:extLst>
              <a:ext uri="{FF2B5EF4-FFF2-40B4-BE49-F238E27FC236}">
                <a16:creationId xmlns:a16="http://schemas.microsoft.com/office/drawing/2014/main" id="{03B67FB3-A3CC-45D4-9D34-E1CFC004C4A1}"/>
              </a:ext>
            </a:extLst>
          </p:cNvPr>
          <p:cNvSpPr/>
          <p:nvPr/>
        </p:nvSpPr>
        <p:spPr>
          <a:xfrm>
            <a:off x="2456593" y="3810000"/>
            <a:ext cx="1612495" cy="415498"/>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Customer is connected to a VA</a:t>
            </a:r>
          </a:p>
        </p:txBody>
      </p:sp>
      <p:sp>
        <p:nvSpPr>
          <p:cNvPr id="55" name="Rectangle 54">
            <a:extLst>
              <a:ext uri="{FF2B5EF4-FFF2-40B4-BE49-F238E27FC236}">
                <a16:creationId xmlns:a16="http://schemas.microsoft.com/office/drawing/2014/main" id="{41E783D1-7182-4301-80B9-C3E700E64411}"/>
              </a:ext>
            </a:extLst>
          </p:cNvPr>
          <p:cNvSpPr/>
          <p:nvPr/>
        </p:nvSpPr>
        <p:spPr>
          <a:xfrm>
            <a:off x="4371321" y="3754861"/>
            <a:ext cx="1612495" cy="577081"/>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Customer completes secure ID &amp; verification checks.</a:t>
            </a:r>
          </a:p>
        </p:txBody>
      </p:sp>
      <p:sp>
        <p:nvSpPr>
          <p:cNvPr id="60" name="Rectangle 59">
            <a:extLst>
              <a:ext uri="{FF2B5EF4-FFF2-40B4-BE49-F238E27FC236}">
                <a16:creationId xmlns:a16="http://schemas.microsoft.com/office/drawing/2014/main" id="{17755813-49C2-4148-80A6-7EDA47FD5E88}"/>
              </a:ext>
            </a:extLst>
          </p:cNvPr>
          <p:cNvSpPr/>
          <p:nvPr/>
        </p:nvSpPr>
        <p:spPr>
          <a:xfrm>
            <a:off x="6133891" y="3770461"/>
            <a:ext cx="1524000" cy="738664"/>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Customer returns to chat and is transferred through to an agent.</a:t>
            </a:r>
          </a:p>
        </p:txBody>
      </p:sp>
      <p:sp>
        <p:nvSpPr>
          <p:cNvPr id="62" name="Rectangle 61">
            <a:extLst>
              <a:ext uri="{FF2B5EF4-FFF2-40B4-BE49-F238E27FC236}">
                <a16:creationId xmlns:a16="http://schemas.microsoft.com/office/drawing/2014/main" id="{377FC881-A1C6-4620-8329-2CF6FD1D9F37}"/>
              </a:ext>
            </a:extLst>
          </p:cNvPr>
          <p:cNvSpPr/>
          <p:nvPr/>
        </p:nvSpPr>
        <p:spPr>
          <a:xfrm>
            <a:off x="7924800" y="3789485"/>
            <a:ext cx="1524000" cy="577081"/>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Agent sends URL to make payment on a secure PCI site.</a:t>
            </a:r>
          </a:p>
        </p:txBody>
      </p:sp>
      <p:grpSp>
        <p:nvGrpSpPr>
          <p:cNvPr id="99" name="Group 98">
            <a:extLst>
              <a:ext uri="{FF2B5EF4-FFF2-40B4-BE49-F238E27FC236}">
                <a16:creationId xmlns:a16="http://schemas.microsoft.com/office/drawing/2014/main" id="{5B9D47FD-213C-4F80-85A5-683BCC143A2D}"/>
              </a:ext>
            </a:extLst>
          </p:cNvPr>
          <p:cNvGrpSpPr/>
          <p:nvPr/>
        </p:nvGrpSpPr>
        <p:grpSpPr>
          <a:xfrm>
            <a:off x="1066800" y="3001059"/>
            <a:ext cx="684274" cy="434883"/>
            <a:chOff x="1055868" y="5721023"/>
            <a:chExt cx="868510" cy="425787"/>
          </a:xfrm>
        </p:grpSpPr>
        <p:sp>
          <p:nvSpPr>
            <p:cNvPr id="100" name="Rectangle: Rounded Corners 99">
              <a:extLst>
                <a:ext uri="{FF2B5EF4-FFF2-40B4-BE49-F238E27FC236}">
                  <a16:creationId xmlns:a16="http://schemas.microsoft.com/office/drawing/2014/main" id="{FE3CE177-A56F-461B-A70E-FCF9F39A1004}"/>
                </a:ext>
              </a:extLst>
            </p:cNvPr>
            <p:cNvSpPr/>
            <p:nvPr/>
          </p:nvSpPr>
          <p:spPr>
            <a:xfrm>
              <a:off x="1055868" y="5721023"/>
              <a:ext cx="838200" cy="295480"/>
            </a:xfrm>
            <a:prstGeom prst="roundRect">
              <a:avLst/>
            </a:prstGeom>
            <a:noFill/>
            <a:ln>
              <a:solidFill>
                <a:srgbClr val="066F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FF9900"/>
                  </a:solidFill>
                  <a:latin typeface="Ubuntu" panose="020B0504030602030204" pitchFamily="34" charset="0"/>
                </a:rPr>
                <a:t>www</a:t>
              </a:r>
            </a:p>
          </p:txBody>
        </p:sp>
        <p:cxnSp>
          <p:nvCxnSpPr>
            <p:cNvPr id="101" name="Straight Arrow Connector 100">
              <a:extLst>
                <a:ext uri="{FF2B5EF4-FFF2-40B4-BE49-F238E27FC236}">
                  <a16:creationId xmlns:a16="http://schemas.microsoft.com/office/drawing/2014/main" id="{1F30AD2A-956C-4A32-A252-46D199FA9FCA}"/>
                </a:ext>
              </a:extLst>
            </p:cNvPr>
            <p:cNvCxnSpPr>
              <a:cxnSpLocks/>
            </p:cNvCxnSpPr>
            <p:nvPr/>
          </p:nvCxnSpPr>
          <p:spPr>
            <a:xfrm flipH="1" flipV="1">
              <a:off x="1755882" y="5967148"/>
              <a:ext cx="168496" cy="179662"/>
            </a:xfrm>
            <a:prstGeom prst="straightConnector1">
              <a:avLst/>
            </a:prstGeom>
            <a:ln w="57150">
              <a:solidFill>
                <a:srgbClr val="066FA9"/>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7477556B-33C9-4BB0-ADF6-49E1AFA99239}"/>
              </a:ext>
            </a:extLst>
          </p:cNvPr>
          <p:cNvSpPr txBox="1"/>
          <p:nvPr/>
        </p:nvSpPr>
        <p:spPr>
          <a:xfrm>
            <a:off x="392783" y="2465668"/>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WEBSITE</a:t>
            </a:r>
          </a:p>
        </p:txBody>
      </p:sp>
      <p:sp>
        <p:nvSpPr>
          <p:cNvPr id="59" name="TextBox 58">
            <a:extLst>
              <a:ext uri="{FF2B5EF4-FFF2-40B4-BE49-F238E27FC236}">
                <a16:creationId xmlns:a16="http://schemas.microsoft.com/office/drawing/2014/main" id="{A2000D94-B7D2-4849-A0B1-B90883080C60}"/>
              </a:ext>
            </a:extLst>
          </p:cNvPr>
          <p:cNvSpPr txBox="1"/>
          <p:nvPr/>
        </p:nvSpPr>
        <p:spPr>
          <a:xfrm>
            <a:off x="2481031" y="2440236"/>
            <a:ext cx="1481369"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VIRTUAL ASSISTANT</a:t>
            </a:r>
          </a:p>
        </p:txBody>
      </p:sp>
      <p:sp>
        <p:nvSpPr>
          <p:cNvPr id="61" name="TextBox 60">
            <a:extLst>
              <a:ext uri="{FF2B5EF4-FFF2-40B4-BE49-F238E27FC236}">
                <a16:creationId xmlns:a16="http://schemas.microsoft.com/office/drawing/2014/main" id="{48BF78DB-BED8-413F-B39A-5A81377C2575}"/>
              </a:ext>
            </a:extLst>
          </p:cNvPr>
          <p:cNvSpPr txBox="1"/>
          <p:nvPr/>
        </p:nvSpPr>
        <p:spPr>
          <a:xfrm>
            <a:off x="4371321" y="2440236"/>
            <a:ext cx="1184276"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ID&amp;V</a:t>
            </a:r>
          </a:p>
        </p:txBody>
      </p:sp>
      <p:sp>
        <p:nvSpPr>
          <p:cNvPr id="64" name="TextBox 63">
            <a:extLst>
              <a:ext uri="{FF2B5EF4-FFF2-40B4-BE49-F238E27FC236}">
                <a16:creationId xmlns:a16="http://schemas.microsoft.com/office/drawing/2014/main" id="{D7D9C059-EBDD-4275-8C10-5F672AD844C6}"/>
              </a:ext>
            </a:extLst>
          </p:cNvPr>
          <p:cNvSpPr txBox="1"/>
          <p:nvPr/>
        </p:nvSpPr>
        <p:spPr>
          <a:xfrm>
            <a:off x="7509985" y="2440236"/>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SECURE PCI</a:t>
            </a:r>
          </a:p>
        </p:txBody>
      </p:sp>
      <p:sp>
        <p:nvSpPr>
          <p:cNvPr id="65" name="TextBox 64">
            <a:extLst>
              <a:ext uri="{FF2B5EF4-FFF2-40B4-BE49-F238E27FC236}">
                <a16:creationId xmlns:a16="http://schemas.microsoft.com/office/drawing/2014/main" id="{EFDDF81F-D7BE-4467-B9A0-0FB50242993F}"/>
              </a:ext>
            </a:extLst>
          </p:cNvPr>
          <p:cNvSpPr txBox="1"/>
          <p:nvPr/>
        </p:nvSpPr>
        <p:spPr>
          <a:xfrm>
            <a:off x="6183758" y="2440236"/>
            <a:ext cx="1131590"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CHAT</a:t>
            </a:r>
          </a:p>
        </p:txBody>
      </p:sp>
      <p:cxnSp>
        <p:nvCxnSpPr>
          <p:cNvPr id="72" name="Straight Connector 71">
            <a:extLst>
              <a:ext uri="{FF2B5EF4-FFF2-40B4-BE49-F238E27FC236}">
                <a16:creationId xmlns:a16="http://schemas.microsoft.com/office/drawing/2014/main" id="{1634EE44-5152-439B-94A9-BAED0606C9F3}"/>
              </a:ext>
            </a:extLst>
          </p:cNvPr>
          <p:cNvCxnSpPr>
            <a:cxnSpLocks/>
          </p:cNvCxnSpPr>
          <p:nvPr/>
        </p:nvCxnSpPr>
        <p:spPr>
          <a:xfrm>
            <a:off x="452292" y="48006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064BF5-9D50-4452-9647-BA0E3A193131}"/>
              </a:ext>
            </a:extLst>
          </p:cNvPr>
          <p:cNvCxnSpPr>
            <a:cxnSpLocks/>
          </p:cNvCxnSpPr>
          <p:nvPr/>
        </p:nvCxnSpPr>
        <p:spPr>
          <a:xfrm>
            <a:off x="392783" y="23622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17" name="Speech Bubble: Rectangle 116">
            <a:extLst>
              <a:ext uri="{FF2B5EF4-FFF2-40B4-BE49-F238E27FC236}">
                <a16:creationId xmlns:a16="http://schemas.microsoft.com/office/drawing/2014/main" id="{BC204154-C60A-4B50-AB6D-DF4D50A02B70}"/>
              </a:ext>
            </a:extLst>
          </p:cNvPr>
          <p:cNvSpPr/>
          <p:nvPr/>
        </p:nvSpPr>
        <p:spPr>
          <a:xfrm>
            <a:off x="2423326" y="1604847"/>
            <a:ext cx="2209800" cy="528144"/>
          </a:xfrm>
          <a:prstGeom prst="wedgeRectCallout">
            <a:avLst>
              <a:gd name="adj1" fmla="val -40499"/>
              <a:gd name="adj2" fmla="val -81493"/>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Hello, I’d like to query my bill</a:t>
            </a:r>
          </a:p>
        </p:txBody>
      </p:sp>
      <p:sp>
        <p:nvSpPr>
          <p:cNvPr id="123" name="Speech Bubble: Rectangle 122">
            <a:extLst>
              <a:ext uri="{FF2B5EF4-FFF2-40B4-BE49-F238E27FC236}">
                <a16:creationId xmlns:a16="http://schemas.microsoft.com/office/drawing/2014/main" id="{76AB2961-44BC-4563-BF77-BE87C21F7C65}"/>
              </a:ext>
            </a:extLst>
          </p:cNvPr>
          <p:cNvSpPr/>
          <p:nvPr/>
        </p:nvSpPr>
        <p:spPr>
          <a:xfrm>
            <a:off x="8189634" y="5295819"/>
            <a:ext cx="2227733" cy="692357"/>
          </a:xfrm>
          <a:prstGeom prst="wedgeRectCallout">
            <a:avLst>
              <a:gd name="adj1" fmla="val -40499"/>
              <a:gd name="adj2" fmla="val -81493"/>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Hi Sally, you’re now chatting with Rob. I can see that you’d like to query your bill. Is that correct?</a:t>
            </a:r>
          </a:p>
        </p:txBody>
      </p:sp>
      <p:pic>
        <p:nvPicPr>
          <p:cNvPr id="24578" name="Picture 2" descr="Chatbot Icons - Download Free Vector Icons | Noun Project">
            <a:extLst>
              <a:ext uri="{FF2B5EF4-FFF2-40B4-BE49-F238E27FC236}">
                <a16:creationId xmlns:a16="http://schemas.microsoft.com/office/drawing/2014/main" id="{F466FC35-5287-4593-91F8-D82762F69CD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95600" y="2865627"/>
            <a:ext cx="657841" cy="657841"/>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Chatbot Icons - Download Free Vector Icons | Noun Project">
            <a:extLst>
              <a:ext uri="{FF2B5EF4-FFF2-40B4-BE49-F238E27FC236}">
                <a16:creationId xmlns:a16="http://schemas.microsoft.com/office/drawing/2014/main" id="{3578AF30-4A52-42A8-83D3-1812B7C92ADF}"/>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40642" t="-452" r="221" b="46335"/>
          <a:stretch/>
        </p:blipFill>
        <p:spPr bwMode="auto">
          <a:xfrm>
            <a:off x="3162641" y="2865627"/>
            <a:ext cx="389027" cy="355999"/>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23D57736-3B2D-4317-A91C-E920CD9A6680}"/>
              </a:ext>
            </a:extLst>
          </p:cNvPr>
          <p:cNvGrpSpPr/>
          <p:nvPr/>
        </p:nvGrpSpPr>
        <p:grpSpPr>
          <a:xfrm>
            <a:off x="9997653" y="3036889"/>
            <a:ext cx="706295" cy="399959"/>
            <a:chOff x="3256105" y="2984904"/>
            <a:chExt cx="706295" cy="399959"/>
          </a:xfrm>
        </p:grpSpPr>
        <p:grpSp>
          <p:nvGrpSpPr>
            <p:cNvPr id="57" name="Group 56">
              <a:extLst>
                <a:ext uri="{FF2B5EF4-FFF2-40B4-BE49-F238E27FC236}">
                  <a16:creationId xmlns:a16="http://schemas.microsoft.com/office/drawing/2014/main" id="{24124E08-E8A4-4F95-8AE4-2C0E0426E457}"/>
                </a:ext>
              </a:extLst>
            </p:cNvPr>
            <p:cNvGrpSpPr/>
            <p:nvPr/>
          </p:nvGrpSpPr>
          <p:grpSpPr>
            <a:xfrm>
              <a:off x="3256105" y="2984904"/>
              <a:ext cx="706295" cy="399959"/>
              <a:chOff x="3260210" y="5543967"/>
              <a:chExt cx="872694" cy="506989"/>
            </a:xfrm>
          </p:grpSpPr>
          <p:sp>
            <p:nvSpPr>
              <p:cNvPr id="67" name="Speech Bubble: Rectangle 66">
                <a:extLst>
                  <a:ext uri="{FF2B5EF4-FFF2-40B4-BE49-F238E27FC236}">
                    <a16:creationId xmlns:a16="http://schemas.microsoft.com/office/drawing/2014/main" id="{4C4E4CC0-2656-4517-96CF-326EE0EE4F0F}"/>
                  </a:ext>
                </a:extLst>
              </p:cNvPr>
              <p:cNvSpPr/>
              <p:nvPr/>
            </p:nvSpPr>
            <p:spPr>
              <a:xfrm>
                <a:off x="3471785" y="5543967"/>
                <a:ext cx="661119" cy="295480"/>
              </a:xfrm>
              <a:prstGeom prst="wedgeRectCallout">
                <a:avLst>
                  <a:gd name="adj1" fmla="val -29736"/>
                  <a:gd name="adj2" fmla="val 105367"/>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sp>
            <p:nvSpPr>
              <p:cNvPr id="68" name="Speech Bubble: Rectangle 67">
                <a:extLst>
                  <a:ext uri="{FF2B5EF4-FFF2-40B4-BE49-F238E27FC236}">
                    <a16:creationId xmlns:a16="http://schemas.microsoft.com/office/drawing/2014/main" id="{5FA5D703-BEE7-4D1C-B31A-E3ACC5E3C0B3}"/>
                  </a:ext>
                </a:extLst>
              </p:cNvPr>
              <p:cNvSpPr/>
              <p:nvPr/>
            </p:nvSpPr>
            <p:spPr>
              <a:xfrm>
                <a:off x="3260210" y="5755476"/>
                <a:ext cx="661119" cy="295480"/>
              </a:xfrm>
              <a:prstGeom prst="wedgeRectCallout">
                <a:avLst>
                  <a:gd name="adj1" fmla="val -29736"/>
                  <a:gd name="adj2" fmla="val 1053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cxnSp>
            <p:nvCxnSpPr>
              <p:cNvPr id="69" name="Straight Connector 68">
                <a:extLst>
                  <a:ext uri="{FF2B5EF4-FFF2-40B4-BE49-F238E27FC236}">
                    <a16:creationId xmlns:a16="http://schemas.microsoft.com/office/drawing/2014/main" id="{730F326D-72BC-4223-B8FC-84A27D6979A3}"/>
                  </a:ext>
                </a:extLst>
              </p:cNvPr>
              <p:cNvCxnSpPr/>
              <p:nvPr/>
            </p:nvCxnSpPr>
            <p:spPr>
              <a:xfrm>
                <a:off x="3284419" y="5871989"/>
                <a:ext cx="237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2A59928-E7BB-4BC5-A1F3-6D3376A3D73E}"/>
                  </a:ext>
                </a:extLst>
              </p:cNvPr>
              <p:cNvCxnSpPr/>
              <p:nvPr/>
            </p:nvCxnSpPr>
            <p:spPr>
              <a:xfrm>
                <a:off x="3284419" y="5923073"/>
                <a:ext cx="2379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162221A-FAE9-479A-B90A-79ED0DC8EC45}"/>
                </a:ext>
              </a:extLst>
            </p:cNvPr>
            <p:cNvCxnSpPr/>
            <p:nvPr/>
          </p:nvCxnSpPr>
          <p:spPr>
            <a:xfrm>
              <a:off x="3733800" y="3048000"/>
              <a:ext cx="1925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C703DA7-1E07-4AA4-A321-4CB5677C7900}"/>
                </a:ext>
              </a:extLst>
            </p:cNvPr>
            <p:cNvCxnSpPr/>
            <p:nvPr/>
          </p:nvCxnSpPr>
          <p:spPr>
            <a:xfrm>
              <a:off x="3733800" y="3088299"/>
              <a:ext cx="1925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4" name="Oval 73">
            <a:extLst>
              <a:ext uri="{FF2B5EF4-FFF2-40B4-BE49-F238E27FC236}">
                <a16:creationId xmlns:a16="http://schemas.microsoft.com/office/drawing/2014/main" id="{3129EBAC-5573-4880-94E4-B6E886DB37B9}"/>
              </a:ext>
            </a:extLst>
          </p:cNvPr>
          <p:cNvSpPr/>
          <p:nvPr/>
        </p:nvSpPr>
        <p:spPr>
          <a:xfrm>
            <a:off x="9843907" y="2761094"/>
            <a:ext cx="945931" cy="94593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Ubuntu" panose="020B0504030602030204" pitchFamily="34" charset="0"/>
              <a:ea typeface="Amazon Ember Light" panose="020B0403020204020204" pitchFamily="34" charset="0"/>
              <a:cs typeface="Amazon Ember Light" panose="020B0403020204020204" pitchFamily="34" charset="0"/>
            </a:endParaRPr>
          </a:p>
        </p:txBody>
      </p:sp>
      <p:pic>
        <p:nvPicPr>
          <p:cNvPr id="76" name="Picture 2" descr="Free Icon | Debit card">
            <a:extLst>
              <a:ext uri="{FF2B5EF4-FFF2-40B4-BE49-F238E27FC236}">
                <a16:creationId xmlns:a16="http://schemas.microsoft.com/office/drawing/2014/main" id="{4A54EB03-E252-41DE-9ABC-18393753FB32}"/>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263332" y="2917639"/>
            <a:ext cx="607974" cy="607974"/>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ADBB72E2-3700-409A-A818-5F0B841BE14D}"/>
              </a:ext>
            </a:extLst>
          </p:cNvPr>
          <p:cNvGrpSpPr/>
          <p:nvPr/>
        </p:nvGrpSpPr>
        <p:grpSpPr>
          <a:xfrm>
            <a:off x="8763655" y="3247430"/>
            <a:ext cx="151745" cy="247829"/>
            <a:chOff x="8140790" y="5897730"/>
            <a:chExt cx="165010" cy="269493"/>
          </a:xfrm>
        </p:grpSpPr>
        <p:sp>
          <p:nvSpPr>
            <p:cNvPr id="78" name="Oval 77">
              <a:extLst>
                <a:ext uri="{FF2B5EF4-FFF2-40B4-BE49-F238E27FC236}">
                  <a16:creationId xmlns:a16="http://schemas.microsoft.com/office/drawing/2014/main" id="{D74FF648-70B6-407D-813B-9D470DFFC87E}"/>
                </a:ext>
              </a:extLst>
            </p:cNvPr>
            <p:cNvSpPr/>
            <p:nvPr/>
          </p:nvSpPr>
          <p:spPr>
            <a:xfrm>
              <a:off x="8167043" y="5897730"/>
              <a:ext cx="112505" cy="242951"/>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sp>
          <p:nvSpPr>
            <p:cNvPr id="79" name="Rectangle 78">
              <a:extLst>
                <a:ext uri="{FF2B5EF4-FFF2-40B4-BE49-F238E27FC236}">
                  <a16:creationId xmlns:a16="http://schemas.microsoft.com/office/drawing/2014/main" id="{037CC1C6-0F36-4663-8566-1A69D14B5177}"/>
                </a:ext>
              </a:extLst>
            </p:cNvPr>
            <p:cNvSpPr/>
            <p:nvPr/>
          </p:nvSpPr>
          <p:spPr>
            <a:xfrm>
              <a:off x="8140790" y="5987560"/>
              <a:ext cx="165010" cy="179663"/>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grpSp>
      <p:grpSp>
        <p:nvGrpSpPr>
          <p:cNvPr id="80" name="Group 79">
            <a:extLst>
              <a:ext uri="{FF2B5EF4-FFF2-40B4-BE49-F238E27FC236}">
                <a16:creationId xmlns:a16="http://schemas.microsoft.com/office/drawing/2014/main" id="{74F1D41C-FD11-4AA4-A4BD-3CAC79F4CF2C}"/>
              </a:ext>
            </a:extLst>
          </p:cNvPr>
          <p:cNvGrpSpPr/>
          <p:nvPr/>
        </p:nvGrpSpPr>
        <p:grpSpPr>
          <a:xfrm>
            <a:off x="6400800" y="3021481"/>
            <a:ext cx="706295" cy="399959"/>
            <a:chOff x="3256105" y="2984904"/>
            <a:chExt cx="706295" cy="399959"/>
          </a:xfrm>
        </p:grpSpPr>
        <p:grpSp>
          <p:nvGrpSpPr>
            <p:cNvPr id="81" name="Group 80">
              <a:extLst>
                <a:ext uri="{FF2B5EF4-FFF2-40B4-BE49-F238E27FC236}">
                  <a16:creationId xmlns:a16="http://schemas.microsoft.com/office/drawing/2014/main" id="{57778F84-17BE-48FC-BEA5-E97BB303D212}"/>
                </a:ext>
              </a:extLst>
            </p:cNvPr>
            <p:cNvGrpSpPr/>
            <p:nvPr/>
          </p:nvGrpSpPr>
          <p:grpSpPr>
            <a:xfrm>
              <a:off x="3256105" y="2984904"/>
              <a:ext cx="706295" cy="399959"/>
              <a:chOff x="3260210" y="5543967"/>
              <a:chExt cx="872694" cy="506989"/>
            </a:xfrm>
          </p:grpSpPr>
          <p:sp>
            <p:nvSpPr>
              <p:cNvPr id="84" name="Speech Bubble: Rectangle 83">
                <a:extLst>
                  <a:ext uri="{FF2B5EF4-FFF2-40B4-BE49-F238E27FC236}">
                    <a16:creationId xmlns:a16="http://schemas.microsoft.com/office/drawing/2014/main" id="{E243B5BE-0A05-4505-B8CE-C385C7309355}"/>
                  </a:ext>
                </a:extLst>
              </p:cNvPr>
              <p:cNvSpPr/>
              <p:nvPr/>
            </p:nvSpPr>
            <p:spPr>
              <a:xfrm>
                <a:off x="3471785" y="5543967"/>
                <a:ext cx="661119" cy="295480"/>
              </a:xfrm>
              <a:prstGeom prst="wedgeRectCallout">
                <a:avLst>
                  <a:gd name="adj1" fmla="val -29736"/>
                  <a:gd name="adj2" fmla="val 105367"/>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sp>
            <p:nvSpPr>
              <p:cNvPr id="85" name="Speech Bubble: Rectangle 84">
                <a:extLst>
                  <a:ext uri="{FF2B5EF4-FFF2-40B4-BE49-F238E27FC236}">
                    <a16:creationId xmlns:a16="http://schemas.microsoft.com/office/drawing/2014/main" id="{9F838EBD-6ABB-4CEE-BA32-E618B9C75507}"/>
                  </a:ext>
                </a:extLst>
              </p:cNvPr>
              <p:cNvSpPr/>
              <p:nvPr/>
            </p:nvSpPr>
            <p:spPr>
              <a:xfrm>
                <a:off x="3260210" y="5755476"/>
                <a:ext cx="661119" cy="295480"/>
              </a:xfrm>
              <a:prstGeom prst="wedgeRectCallout">
                <a:avLst>
                  <a:gd name="adj1" fmla="val -29736"/>
                  <a:gd name="adj2" fmla="val 1053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cxnSp>
            <p:nvCxnSpPr>
              <p:cNvPr id="86" name="Straight Connector 85">
                <a:extLst>
                  <a:ext uri="{FF2B5EF4-FFF2-40B4-BE49-F238E27FC236}">
                    <a16:creationId xmlns:a16="http://schemas.microsoft.com/office/drawing/2014/main" id="{86BBE035-7A80-43DC-BFEF-D2DC137210D5}"/>
                  </a:ext>
                </a:extLst>
              </p:cNvPr>
              <p:cNvCxnSpPr/>
              <p:nvPr/>
            </p:nvCxnSpPr>
            <p:spPr>
              <a:xfrm>
                <a:off x="3284419" y="5871989"/>
                <a:ext cx="237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DDD3D66-FABE-49C3-A1E2-1F888B14595B}"/>
                  </a:ext>
                </a:extLst>
              </p:cNvPr>
              <p:cNvCxnSpPr/>
              <p:nvPr/>
            </p:nvCxnSpPr>
            <p:spPr>
              <a:xfrm>
                <a:off x="3284419" y="5923073"/>
                <a:ext cx="2379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2" name="Straight Connector 81">
              <a:extLst>
                <a:ext uri="{FF2B5EF4-FFF2-40B4-BE49-F238E27FC236}">
                  <a16:creationId xmlns:a16="http://schemas.microsoft.com/office/drawing/2014/main" id="{547A48E4-6F79-42B4-83AC-F7AF73EFC952}"/>
                </a:ext>
              </a:extLst>
            </p:cNvPr>
            <p:cNvCxnSpPr/>
            <p:nvPr/>
          </p:nvCxnSpPr>
          <p:spPr>
            <a:xfrm>
              <a:off x="3733800" y="3048000"/>
              <a:ext cx="1925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D932291-ED76-44C5-8E46-BA58DCAD388D}"/>
                </a:ext>
              </a:extLst>
            </p:cNvPr>
            <p:cNvCxnSpPr/>
            <p:nvPr/>
          </p:nvCxnSpPr>
          <p:spPr>
            <a:xfrm>
              <a:off x="3733800" y="3088299"/>
              <a:ext cx="1925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E260DE97-EB09-4647-A61A-7F83AE0C99DB}"/>
              </a:ext>
            </a:extLst>
          </p:cNvPr>
          <p:cNvSpPr txBox="1"/>
          <p:nvPr/>
        </p:nvSpPr>
        <p:spPr>
          <a:xfrm>
            <a:off x="9186161" y="2440236"/>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CHAT</a:t>
            </a:r>
          </a:p>
        </p:txBody>
      </p:sp>
      <p:cxnSp>
        <p:nvCxnSpPr>
          <p:cNvPr id="89" name="Straight Connector 88">
            <a:extLst>
              <a:ext uri="{FF2B5EF4-FFF2-40B4-BE49-F238E27FC236}">
                <a16:creationId xmlns:a16="http://schemas.microsoft.com/office/drawing/2014/main" id="{3AF458D2-C959-49A7-9128-968E37637CDC}"/>
              </a:ext>
            </a:extLst>
          </p:cNvPr>
          <p:cNvCxnSpPr>
            <a:cxnSpLocks/>
          </p:cNvCxnSpPr>
          <p:nvPr/>
        </p:nvCxnSpPr>
        <p:spPr>
          <a:xfrm>
            <a:off x="5460990" y="3234059"/>
            <a:ext cx="810090"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0310804-ACD3-441F-B55A-AE423D8DEECE}"/>
              </a:ext>
            </a:extLst>
          </p:cNvPr>
          <p:cNvCxnSpPr>
            <a:cxnSpLocks/>
          </p:cNvCxnSpPr>
          <p:nvPr/>
        </p:nvCxnSpPr>
        <p:spPr>
          <a:xfrm>
            <a:off x="3691621" y="3234059"/>
            <a:ext cx="810090"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1C373ED-1E72-4FF0-97F1-80F51B927624}"/>
              </a:ext>
            </a:extLst>
          </p:cNvPr>
          <p:cNvCxnSpPr>
            <a:cxnSpLocks/>
          </p:cNvCxnSpPr>
          <p:nvPr/>
        </p:nvCxnSpPr>
        <p:spPr>
          <a:xfrm>
            <a:off x="7231773" y="3234059"/>
            <a:ext cx="810090"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D34A5B9-4FCD-4AFE-8143-E9D8E6D81EB1}"/>
              </a:ext>
            </a:extLst>
          </p:cNvPr>
          <p:cNvCxnSpPr>
            <a:cxnSpLocks/>
          </p:cNvCxnSpPr>
          <p:nvPr/>
        </p:nvCxnSpPr>
        <p:spPr>
          <a:xfrm>
            <a:off x="9023131" y="3234059"/>
            <a:ext cx="810090"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7C0499D-A51E-488C-9373-63AD68E82625}"/>
              </a:ext>
            </a:extLst>
          </p:cNvPr>
          <p:cNvGrpSpPr/>
          <p:nvPr/>
        </p:nvGrpSpPr>
        <p:grpSpPr>
          <a:xfrm>
            <a:off x="4725120" y="2894249"/>
            <a:ext cx="678391" cy="706361"/>
            <a:chOff x="5486400" y="2844558"/>
            <a:chExt cx="678391" cy="706361"/>
          </a:xfrm>
        </p:grpSpPr>
        <p:grpSp>
          <p:nvGrpSpPr>
            <p:cNvPr id="97" name="Group 96">
              <a:extLst>
                <a:ext uri="{FF2B5EF4-FFF2-40B4-BE49-F238E27FC236}">
                  <a16:creationId xmlns:a16="http://schemas.microsoft.com/office/drawing/2014/main" id="{750FFC89-0603-460A-B521-6FF18454B906}"/>
                </a:ext>
              </a:extLst>
            </p:cNvPr>
            <p:cNvGrpSpPr/>
            <p:nvPr/>
          </p:nvGrpSpPr>
          <p:grpSpPr>
            <a:xfrm>
              <a:off x="5641264" y="2995603"/>
              <a:ext cx="245669" cy="364492"/>
              <a:chOff x="7172057" y="6250337"/>
              <a:chExt cx="151745" cy="247829"/>
            </a:xfrm>
          </p:grpSpPr>
          <p:sp>
            <p:nvSpPr>
              <p:cNvPr id="98" name="Oval 97">
                <a:extLst>
                  <a:ext uri="{FF2B5EF4-FFF2-40B4-BE49-F238E27FC236}">
                    <a16:creationId xmlns:a16="http://schemas.microsoft.com/office/drawing/2014/main" id="{B6A6A037-9C4C-4827-A5BB-E507BA547A2D}"/>
                  </a:ext>
                </a:extLst>
              </p:cNvPr>
              <p:cNvSpPr/>
              <p:nvPr/>
            </p:nvSpPr>
            <p:spPr>
              <a:xfrm>
                <a:off x="7196200" y="6250337"/>
                <a:ext cx="103461" cy="223421"/>
              </a:xfrm>
              <a:prstGeom prst="ellipse">
                <a:avLst/>
              </a:prstGeom>
              <a:noFill/>
              <a:ln w="38100">
                <a:solidFill>
                  <a:srgbClr val="005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sp>
            <p:nvSpPr>
              <p:cNvPr id="102" name="Rectangle 101">
                <a:extLst>
                  <a:ext uri="{FF2B5EF4-FFF2-40B4-BE49-F238E27FC236}">
                    <a16:creationId xmlns:a16="http://schemas.microsoft.com/office/drawing/2014/main" id="{F54E84B5-CAED-44F1-AFDE-E581EF5631C0}"/>
                  </a:ext>
                </a:extLst>
              </p:cNvPr>
              <p:cNvSpPr/>
              <p:nvPr/>
            </p:nvSpPr>
            <p:spPr>
              <a:xfrm>
                <a:off x="7172057" y="6332946"/>
                <a:ext cx="151745" cy="165220"/>
              </a:xfrm>
              <a:prstGeom prst="rect">
                <a:avLst/>
              </a:prstGeom>
              <a:solidFill>
                <a:srgbClr val="005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Ubuntu" panose="020B0504030602030204" pitchFamily="34" charset="0"/>
                </a:endParaRPr>
              </a:p>
            </p:txBody>
          </p:sp>
        </p:grpSp>
        <p:pic>
          <p:nvPicPr>
            <p:cNvPr id="103" name="Picture 102">
              <a:extLst>
                <a:ext uri="{FF2B5EF4-FFF2-40B4-BE49-F238E27FC236}">
                  <a16:creationId xmlns:a16="http://schemas.microsoft.com/office/drawing/2014/main" id="{A5769025-0736-48B7-A66D-7420C1EC4C46}"/>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l="17182" r="15513"/>
            <a:stretch/>
          </p:blipFill>
          <p:spPr>
            <a:xfrm>
              <a:off x="5537782" y="2844558"/>
              <a:ext cx="455087" cy="706361"/>
            </a:xfrm>
            <a:prstGeom prst="rect">
              <a:avLst/>
            </a:prstGeom>
          </p:spPr>
        </p:pic>
        <p:sp>
          <p:nvSpPr>
            <p:cNvPr id="105" name="Rectangle 104">
              <a:extLst>
                <a:ext uri="{FF2B5EF4-FFF2-40B4-BE49-F238E27FC236}">
                  <a16:creationId xmlns:a16="http://schemas.microsoft.com/office/drawing/2014/main" id="{49E0171A-254C-4ADB-B5BB-67022C66DB2C}"/>
                </a:ext>
              </a:extLst>
            </p:cNvPr>
            <p:cNvSpPr/>
            <p:nvPr/>
          </p:nvSpPr>
          <p:spPr>
            <a:xfrm>
              <a:off x="5486400" y="2895600"/>
              <a:ext cx="678391" cy="523220"/>
            </a:xfrm>
            <a:prstGeom prst="rect">
              <a:avLst/>
            </a:prstGeom>
          </p:spPr>
          <p:txBody>
            <a:bodyPr wrap="none">
              <a:spAutoFit/>
            </a:bodyPr>
            <a:lstStyle/>
            <a:p>
              <a:r>
                <a:rPr lang="en-GB" sz="2800" dirty="0">
                  <a:solidFill>
                    <a:srgbClr val="FF9900"/>
                  </a:solidFill>
                  <a:latin typeface="Ubuntu" panose="020B0504030602030204" pitchFamily="34" charset="0"/>
                </a:rPr>
                <a:t>✔</a:t>
              </a:r>
            </a:p>
          </p:txBody>
        </p:sp>
      </p:grpSp>
      <p:pic>
        <p:nvPicPr>
          <p:cNvPr id="106" name="Picture 2">
            <a:extLst>
              <a:ext uri="{FF2B5EF4-FFF2-40B4-BE49-F238E27FC236}">
                <a16:creationId xmlns:a16="http://schemas.microsoft.com/office/drawing/2014/main" id="{3E7F9DFC-F755-4C2C-822B-141E517218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971" r="23455" b="66780"/>
          <a:stretch/>
        </p:blipFill>
        <p:spPr bwMode="auto">
          <a:xfrm flipH="1">
            <a:off x="360509" y="1322182"/>
            <a:ext cx="860400" cy="903579"/>
          </a:xfrm>
          <a:prstGeom prst="ellipse">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4" name="Picture 6" descr="15 Contact Centre Homeworking Problems and How to Overcome Them">
            <a:extLst>
              <a:ext uri="{FF2B5EF4-FFF2-40B4-BE49-F238E27FC236}">
                <a16:creationId xmlns:a16="http://schemas.microsoft.com/office/drawing/2014/main" id="{A526A7F0-3D67-4481-8C75-39B387451A8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9935" t="1" r="17434" b="42586"/>
          <a:stretch/>
        </p:blipFill>
        <p:spPr bwMode="auto">
          <a:xfrm flipH="1">
            <a:off x="323579" y="5196177"/>
            <a:ext cx="1046738" cy="1066259"/>
          </a:xfrm>
          <a:prstGeom prst="ellipse">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99E07958-E7A4-474D-8E75-2C42EFB6362C}"/>
              </a:ext>
            </a:extLst>
          </p:cNvPr>
          <p:cNvSpPr txBox="1"/>
          <p:nvPr/>
        </p:nvSpPr>
        <p:spPr>
          <a:xfrm>
            <a:off x="76200" y="6381690"/>
            <a:ext cx="750217" cy="400110"/>
          </a:xfrm>
          <a:prstGeom prst="rect">
            <a:avLst/>
          </a:prstGeom>
          <a:noFill/>
        </p:spPr>
        <p:txBody>
          <a:bodyPr wrap="square" rtlCol="0">
            <a:spAutoFit/>
          </a:bodyPr>
          <a:lstStyle/>
          <a:p>
            <a:pPr algn="r"/>
            <a:r>
              <a:rPr lang="en-GB" sz="1000" dirty="0">
                <a:solidFill>
                  <a:schemeClr val="bg1"/>
                </a:solidFill>
                <a:latin typeface="Ubuntu" panose="020B0504030602030204" pitchFamily="34" charset="0"/>
              </a:rPr>
              <a:t>Scenarios covered</a:t>
            </a:r>
          </a:p>
        </p:txBody>
      </p:sp>
      <p:sp>
        <p:nvSpPr>
          <p:cNvPr id="116" name="Oval 115">
            <a:extLst>
              <a:ext uri="{FF2B5EF4-FFF2-40B4-BE49-F238E27FC236}">
                <a16:creationId xmlns:a16="http://schemas.microsoft.com/office/drawing/2014/main" id="{4743CD5C-9DDF-4B6E-A4B1-DDDF461A0DC8}"/>
              </a:ext>
            </a:extLst>
          </p:cNvPr>
          <p:cNvSpPr/>
          <p:nvPr/>
        </p:nvSpPr>
        <p:spPr>
          <a:xfrm>
            <a:off x="871093"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dirty="0">
              <a:solidFill>
                <a:schemeClr val="tx1"/>
              </a:solidFill>
              <a:latin typeface="Ubuntu" panose="020B0504030602030204" pitchFamily="34" charset="0"/>
            </a:endParaRPr>
          </a:p>
        </p:txBody>
      </p:sp>
      <p:sp>
        <p:nvSpPr>
          <p:cNvPr id="119" name="TextBox 118">
            <a:extLst>
              <a:ext uri="{FF2B5EF4-FFF2-40B4-BE49-F238E27FC236}">
                <a16:creationId xmlns:a16="http://schemas.microsoft.com/office/drawing/2014/main" id="{5BB0154C-3DFF-402C-BBCB-0B7A8D9BE5FC}"/>
              </a:ext>
            </a:extLst>
          </p:cNvPr>
          <p:cNvSpPr txBox="1"/>
          <p:nvPr/>
        </p:nvSpPr>
        <p:spPr>
          <a:xfrm>
            <a:off x="826418" y="6455448"/>
            <a:ext cx="422945"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a</a:t>
            </a:r>
            <a:endParaRPr lang="en-GB" sz="1600" dirty="0">
              <a:solidFill>
                <a:schemeClr val="bg1"/>
              </a:solidFill>
              <a:latin typeface="Ubuntu" panose="020B0504030602030204" pitchFamily="34" charset="0"/>
            </a:endParaRPr>
          </a:p>
        </p:txBody>
      </p:sp>
      <p:sp>
        <p:nvSpPr>
          <p:cNvPr id="120" name="Oval 119">
            <a:extLst>
              <a:ext uri="{FF2B5EF4-FFF2-40B4-BE49-F238E27FC236}">
                <a16:creationId xmlns:a16="http://schemas.microsoft.com/office/drawing/2014/main" id="{91ED7E2C-E88B-493B-BB4E-EA131A791405}"/>
              </a:ext>
            </a:extLst>
          </p:cNvPr>
          <p:cNvSpPr/>
          <p:nvPr/>
        </p:nvSpPr>
        <p:spPr>
          <a:xfrm>
            <a:off x="1266066"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22" name="TextBox 121">
            <a:extLst>
              <a:ext uri="{FF2B5EF4-FFF2-40B4-BE49-F238E27FC236}">
                <a16:creationId xmlns:a16="http://schemas.microsoft.com/office/drawing/2014/main" id="{199EF8AB-9772-46BA-93C8-026F9505307D}"/>
              </a:ext>
            </a:extLst>
          </p:cNvPr>
          <p:cNvSpPr txBox="1"/>
          <p:nvPr/>
        </p:nvSpPr>
        <p:spPr>
          <a:xfrm>
            <a:off x="1248100" y="6455448"/>
            <a:ext cx="388412"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b</a:t>
            </a:r>
            <a:endParaRPr lang="en-GB" sz="1600" dirty="0">
              <a:solidFill>
                <a:schemeClr val="bg1"/>
              </a:solidFill>
              <a:latin typeface="Ubuntu" panose="020B0504030602030204" pitchFamily="34" charset="0"/>
            </a:endParaRPr>
          </a:p>
        </p:txBody>
      </p:sp>
      <p:sp>
        <p:nvSpPr>
          <p:cNvPr id="124" name="Oval 123">
            <a:extLst>
              <a:ext uri="{FF2B5EF4-FFF2-40B4-BE49-F238E27FC236}">
                <a16:creationId xmlns:a16="http://schemas.microsoft.com/office/drawing/2014/main" id="{38C9B058-D91B-42A2-9AC5-4576A8C91669}"/>
              </a:ext>
            </a:extLst>
          </p:cNvPr>
          <p:cNvSpPr/>
          <p:nvPr/>
        </p:nvSpPr>
        <p:spPr>
          <a:xfrm>
            <a:off x="1661039"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25" name="TextBox 124">
            <a:extLst>
              <a:ext uri="{FF2B5EF4-FFF2-40B4-BE49-F238E27FC236}">
                <a16:creationId xmlns:a16="http://schemas.microsoft.com/office/drawing/2014/main" id="{89702A27-CC3E-45D8-96ED-C34F3B6921D1}"/>
              </a:ext>
            </a:extLst>
          </p:cNvPr>
          <p:cNvSpPr txBox="1"/>
          <p:nvPr/>
        </p:nvSpPr>
        <p:spPr>
          <a:xfrm>
            <a:off x="1643072" y="6455448"/>
            <a:ext cx="379701"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c</a:t>
            </a:r>
            <a:endParaRPr lang="en-GB" sz="1600" dirty="0">
              <a:solidFill>
                <a:schemeClr val="bg1"/>
              </a:solidFill>
              <a:latin typeface="Ubuntu" panose="020B0504030602030204" pitchFamily="34" charset="0"/>
            </a:endParaRPr>
          </a:p>
        </p:txBody>
      </p:sp>
      <p:sp>
        <p:nvSpPr>
          <p:cNvPr id="131" name="Oval 130">
            <a:extLst>
              <a:ext uri="{FF2B5EF4-FFF2-40B4-BE49-F238E27FC236}">
                <a16:creationId xmlns:a16="http://schemas.microsoft.com/office/drawing/2014/main" id="{E71D1912-E00F-497E-B76D-E1B885BDA9B9}"/>
              </a:ext>
            </a:extLst>
          </p:cNvPr>
          <p:cNvSpPr/>
          <p:nvPr/>
        </p:nvSpPr>
        <p:spPr>
          <a:xfrm>
            <a:off x="2056012"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32" name="TextBox 131">
            <a:extLst>
              <a:ext uri="{FF2B5EF4-FFF2-40B4-BE49-F238E27FC236}">
                <a16:creationId xmlns:a16="http://schemas.microsoft.com/office/drawing/2014/main" id="{20367422-BF49-44D0-9299-8BD8A5F6745C}"/>
              </a:ext>
            </a:extLst>
          </p:cNvPr>
          <p:cNvSpPr txBox="1"/>
          <p:nvPr/>
        </p:nvSpPr>
        <p:spPr>
          <a:xfrm>
            <a:off x="2012890" y="6455448"/>
            <a:ext cx="394973"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 d</a:t>
            </a:r>
            <a:endParaRPr lang="en-GB" sz="1600" dirty="0">
              <a:solidFill>
                <a:schemeClr val="bg1"/>
              </a:solidFill>
              <a:latin typeface="Ubuntu" panose="020B0504030602030204" pitchFamily="34" charset="0"/>
            </a:endParaRPr>
          </a:p>
        </p:txBody>
      </p:sp>
      <p:sp>
        <p:nvSpPr>
          <p:cNvPr id="133" name="Oval 132">
            <a:extLst>
              <a:ext uri="{FF2B5EF4-FFF2-40B4-BE49-F238E27FC236}">
                <a16:creationId xmlns:a16="http://schemas.microsoft.com/office/drawing/2014/main" id="{C51EC04B-0B38-4E78-86C3-16B72DACD7DB}"/>
              </a:ext>
            </a:extLst>
          </p:cNvPr>
          <p:cNvSpPr/>
          <p:nvPr/>
        </p:nvSpPr>
        <p:spPr>
          <a:xfrm>
            <a:off x="2450985"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34" name="TextBox 133">
            <a:extLst>
              <a:ext uri="{FF2B5EF4-FFF2-40B4-BE49-F238E27FC236}">
                <a16:creationId xmlns:a16="http://schemas.microsoft.com/office/drawing/2014/main" id="{3FFB4DFD-B95C-4A66-9F65-F92EE6FCD0F4}"/>
              </a:ext>
            </a:extLst>
          </p:cNvPr>
          <p:cNvSpPr txBox="1"/>
          <p:nvPr/>
        </p:nvSpPr>
        <p:spPr>
          <a:xfrm>
            <a:off x="2447662" y="6455448"/>
            <a:ext cx="348328"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1.2</a:t>
            </a:r>
            <a:endParaRPr lang="en-GB" sz="1600" dirty="0">
              <a:solidFill>
                <a:schemeClr val="bg1"/>
              </a:solidFill>
              <a:latin typeface="Ubuntu" panose="020B0504030602030204" pitchFamily="34" charset="0"/>
            </a:endParaRPr>
          </a:p>
        </p:txBody>
      </p:sp>
      <p:sp>
        <p:nvSpPr>
          <p:cNvPr id="135" name="Oval 134">
            <a:extLst>
              <a:ext uri="{FF2B5EF4-FFF2-40B4-BE49-F238E27FC236}">
                <a16:creationId xmlns:a16="http://schemas.microsoft.com/office/drawing/2014/main" id="{644D19BC-FFF4-4AD1-91CB-0516A042CE98}"/>
              </a:ext>
            </a:extLst>
          </p:cNvPr>
          <p:cNvSpPr/>
          <p:nvPr/>
        </p:nvSpPr>
        <p:spPr>
          <a:xfrm>
            <a:off x="2845958" y="6400800"/>
            <a:ext cx="352480" cy="3294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36" name="TextBox 135">
            <a:extLst>
              <a:ext uri="{FF2B5EF4-FFF2-40B4-BE49-F238E27FC236}">
                <a16:creationId xmlns:a16="http://schemas.microsoft.com/office/drawing/2014/main" id="{388BA6FB-B4E9-44B8-81C2-7B75BD940990}"/>
              </a:ext>
            </a:extLst>
          </p:cNvPr>
          <p:cNvSpPr txBox="1"/>
          <p:nvPr/>
        </p:nvSpPr>
        <p:spPr>
          <a:xfrm>
            <a:off x="2835159" y="6455448"/>
            <a:ext cx="372533"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2.1</a:t>
            </a:r>
            <a:endParaRPr lang="en-GB" sz="1600" dirty="0">
              <a:solidFill>
                <a:schemeClr val="bg1"/>
              </a:solidFill>
              <a:latin typeface="Ubuntu" panose="020B0504030602030204" pitchFamily="34" charset="0"/>
            </a:endParaRPr>
          </a:p>
        </p:txBody>
      </p:sp>
      <p:sp>
        <p:nvSpPr>
          <p:cNvPr id="137" name="Oval 136">
            <a:extLst>
              <a:ext uri="{FF2B5EF4-FFF2-40B4-BE49-F238E27FC236}">
                <a16:creationId xmlns:a16="http://schemas.microsoft.com/office/drawing/2014/main" id="{E67D19A0-8859-453F-9F9D-0F6669595DBB}"/>
              </a:ext>
            </a:extLst>
          </p:cNvPr>
          <p:cNvSpPr/>
          <p:nvPr/>
        </p:nvSpPr>
        <p:spPr>
          <a:xfrm>
            <a:off x="3240931" y="6400800"/>
            <a:ext cx="352480" cy="329484"/>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38" name="TextBox 137">
            <a:extLst>
              <a:ext uri="{FF2B5EF4-FFF2-40B4-BE49-F238E27FC236}">
                <a16:creationId xmlns:a16="http://schemas.microsoft.com/office/drawing/2014/main" id="{66F0AEA1-1915-4DA1-A468-E95F006CDA7E}"/>
              </a:ext>
            </a:extLst>
          </p:cNvPr>
          <p:cNvSpPr txBox="1"/>
          <p:nvPr/>
        </p:nvSpPr>
        <p:spPr>
          <a:xfrm>
            <a:off x="3231676" y="6455448"/>
            <a:ext cx="394974"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2.2</a:t>
            </a:r>
            <a:endParaRPr lang="en-GB" sz="1600" dirty="0">
              <a:solidFill>
                <a:schemeClr val="bg1"/>
              </a:solidFill>
              <a:latin typeface="Ubuntu" panose="020B0504030602030204" pitchFamily="34" charset="0"/>
            </a:endParaRPr>
          </a:p>
        </p:txBody>
      </p:sp>
      <p:sp>
        <p:nvSpPr>
          <p:cNvPr id="139" name="Oval 138">
            <a:extLst>
              <a:ext uri="{FF2B5EF4-FFF2-40B4-BE49-F238E27FC236}">
                <a16:creationId xmlns:a16="http://schemas.microsoft.com/office/drawing/2014/main" id="{4D330CEC-C2FE-4284-8627-E2510DE7E70E}"/>
              </a:ext>
            </a:extLst>
          </p:cNvPr>
          <p:cNvSpPr/>
          <p:nvPr/>
        </p:nvSpPr>
        <p:spPr>
          <a:xfrm>
            <a:off x="3635904"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40" name="TextBox 139">
            <a:extLst>
              <a:ext uri="{FF2B5EF4-FFF2-40B4-BE49-F238E27FC236}">
                <a16:creationId xmlns:a16="http://schemas.microsoft.com/office/drawing/2014/main" id="{90572EA1-30CD-436C-BAC3-188D7F434C4D}"/>
              </a:ext>
            </a:extLst>
          </p:cNvPr>
          <p:cNvSpPr txBox="1"/>
          <p:nvPr/>
        </p:nvSpPr>
        <p:spPr>
          <a:xfrm>
            <a:off x="3645818" y="6455448"/>
            <a:ext cx="299444"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3</a:t>
            </a:r>
            <a:endParaRPr lang="en-GB" sz="1600" dirty="0">
              <a:solidFill>
                <a:schemeClr val="bg1"/>
              </a:solidFill>
              <a:latin typeface="Ubuntu" panose="020B0504030602030204" pitchFamily="34" charset="0"/>
            </a:endParaRPr>
          </a:p>
        </p:txBody>
      </p:sp>
      <p:sp>
        <p:nvSpPr>
          <p:cNvPr id="141" name="Oval 140">
            <a:extLst>
              <a:ext uri="{FF2B5EF4-FFF2-40B4-BE49-F238E27FC236}">
                <a16:creationId xmlns:a16="http://schemas.microsoft.com/office/drawing/2014/main" id="{5CB667FC-7BEF-445D-ADD8-EE79AE67A457}"/>
              </a:ext>
            </a:extLst>
          </p:cNvPr>
          <p:cNvSpPr/>
          <p:nvPr/>
        </p:nvSpPr>
        <p:spPr>
          <a:xfrm>
            <a:off x="4030877"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42" name="TextBox 141">
            <a:extLst>
              <a:ext uri="{FF2B5EF4-FFF2-40B4-BE49-F238E27FC236}">
                <a16:creationId xmlns:a16="http://schemas.microsoft.com/office/drawing/2014/main" id="{4910A5A4-8E83-440E-876E-53399E9C1DCE}"/>
              </a:ext>
            </a:extLst>
          </p:cNvPr>
          <p:cNvSpPr txBox="1"/>
          <p:nvPr/>
        </p:nvSpPr>
        <p:spPr>
          <a:xfrm>
            <a:off x="4079387" y="6455448"/>
            <a:ext cx="276120"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4</a:t>
            </a:r>
            <a:endParaRPr lang="en-GB" sz="1600" dirty="0">
              <a:solidFill>
                <a:schemeClr val="bg1"/>
              </a:solidFill>
              <a:latin typeface="Ubuntu" panose="020B0504030602030204" pitchFamily="34" charset="0"/>
            </a:endParaRPr>
          </a:p>
        </p:txBody>
      </p:sp>
      <p:sp>
        <p:nvSpPr>
          <p:cNvPr id="143" name="Oval 142">
            <a:extLst>
              <a:ext uri="{FF2B5EF4-FFF2-40B4-BE49-F238E27FC236}">
                <a16:creationId xmlns:a16="http://schemas.microsoft.com/office/drawing/2014/main" id="{6D98CD5E-4A66-42C8-900F-4461E9A2D4D3}"/>
              </a:ext>
            </a:extLst>
          </p:cNvPr>
          <p:cNvSpPr/>
          <p:nvPr/>
        </p:nvSpPr>
        <p:spPr>
          <a:xfrm>
            <a:off x="4425850"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44" name="TextBox 143">
            <a:extLst>
              <a:ext uri="{FF2B5EF4-FFF2-40B4-BE49-F238E27FC236}">
                <a16:creationId xmlns:a16="http://schemas.microsoft.com/office/drawing/2014/main" id="{62C83092-85E7-4FAB-91B6-362D4D5ACA96}"/>
              </a:ext>
            </a:extLst>
          </p:cNvPr>
          <p:cNvSpPr txBox="1"/>
          <p:nvPr/>
        </p:nvSpPr>
        <p:spPr>
          <a:xfrm>
            <a:off x="4431866" y="6455448"/>
            <a:ext cx="333885"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5</a:t>
            </a:r>
            <a:endParaRPr lang="en-GB" sz="1600" dirty="0">
              <a:solidFill>
                <a:schemeClr val="bg1"/>
              </a:solidFill>
              <a:latin typeface="Ubuntu" panose="020B0504030602030204" pitchFamily="34" charset="0"/>
            </a:endParaRPr>
          </a:p>
        </p:txBody>
      </p:sp>
      <p:sp>
        <p:nvSpPr>
          <p:cNvPr id="145" name="Oval 144">
            <a:extLst>
              <a:ext uri="{FF2B5EF4-FFF2-40B4-BE49-F238E27FC236}">
                <a16:creationId xmlns:a16="http://schemas.microsoft.com/office/drawing/2014/main" id="{B3C6D484-0C05-4CB0-8700-C7EBE770379F}"/>
              </a:ext>
            </a:extLst>
          </p:cNvPr>
          <p:cNvSpPr/>
          <p:nvPr/>
        </p:nvSpPr>
        <p:spPr>
          <a:xfrm>
            <a:off x="4820823"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46" name="TextBox 145">
            <a:extLst>
              <a:ext uri="{FF2B5EF4-FFF2-40B4-BE49-F238E27FC236}">
                <a16:creationId xmlns:a16="http://schemas.microsoft.com/office/drawing/2014/main" id="{296FAC02-8056-462A-BC45-17164B134D33}"/>
              </a:ext>
            </a:extLst>
          </p:cNvPr>
          <p:cNvSpPr txBox="1"/>
          <p:nvPr/>
        </p:nvSpPr>
        <p:spPr>
          <a:xfrm>
            <a:off x="4869333" y="6455448"/>
            <a:ext cx="306664"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6</a:t>
            </a:r>
            <a:endParaRPr lang="en-GB" sz="1600" dirty="0">
              <a:solidFill>
                <a:schemeClr val="bg1"/>
              </a:solidFill>
              <a:latin typeface="Ubuntu" panose="020B0504030602030204" pitchFamily="34" charset="0"/>
            </a:endParaRPr>
          </a:p>
        </p:txBody>
      </p:sp>
      <p:sp>
        <p:nvSpPr>
          <p:cNvPr id="147" name="Oval 146">
            <a:extLst>
              <a:ext uri="{FF2B5EF4-FFF2-40B4-BE49-F238E27FC236}">
                <a16:creationId xmlns:a16="http://schemas.microsoft.com/office/drawing/2014/main" id="{71E8134B-1306-41B2-8047-3D784426DE66}"/>
              </a:ext>
            </a:extLst>
          </p:cNvPr>
          <p:cNvSpPr/>
          <p:nvPr/>
        </p:nvSpPr>
        <p:spPr>
          <a:xfrm>
            <a:off x="5215796"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48" name="TextBox 147">
            <a:extLst>
              <a:ext uri="{FF2B5EF4-FFF2-40B4-BE49-F238E27FC236}">
                <a16:creationId xmlns:a16="http://schemas.microsoft.com/office/drawing/2014/main" id="{70959B55-35D4-4A2B-B965-395103FE3A1B}"/>
              </a:ext>
            </a:extLst>
          </p:cNvPr>
          <p:cNvSpPr txBox="1"/>
          <p:nvPr/>
        </p:nvSpPr>
        <p:spPr>
          <a:xfrm>
            <a:off x="5264306" y="6455448"/>
            <a:ext cx="266962"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7</a:t>
            </a:r>
            <a:endParaRPr lang="en-GB" sz="1600" dirty="0">
              <a:solidFill>
                <a:schemeClr val="bg1"/>
              </a:solidFill>
              <a:latin typeface="Ubuntu" panose="020B0504030602030204" pitchFamily="34" charset="0"/>
            </a:endParaRPr>
          </a:p>
        </p:txBody>
      </p:sp>
      <p:sp>
        <p:nvSpPr>
          <p:cNvPr id="149" name="Oval 148">
            <a:extLst>
              <a:ext uri="{FF2B5EF4-FFF2-40B4-BE49-F238E27FC236}">
                <a16:creationId xmlns:a16="http://schemas.microsoft.com/office/drawing/2014/main" id="{3205F627-1D69-4178-8355-04AE328F0E7E}"/>
              </a:ext>
            </a:extLst>
          </p:cNvPr>
          <p:cNvSpPr/>
          <p:nvPr/>
        </p:nvSpPr>
        <p:spPr>
          <a:xfrm>
            <a:off x="5610769"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50" name="TextBox 149">
            <a:extLst>
              <a:ext uri="{FF2B5EF4-FFF2-40B4-BE49-F238E27FC236}">
                <a16:creationId xmlns:a16="http://schemas.microsoft.com/office/drawing/2014/main" id="{D1FB57D4-CD6C-498D-B1EF-C536516EC12E}"/>
              </a:ext>
            </a:extLst>
          </p:cNvPr>
          <p:cNvSpPr txBox="1"/>
          <p:nvPr/>
        </p:nvSpPr>
        <p:spPr>
          <a:xfrm>
            <a:off x="5656161" y="6455448"/>
            <a:ext cx="256610"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8</a:t>
            </a:r>
            <a:endParaRPr lang="en-GB" sz="1600" dirty="0">
              <a:solidFill>
                <a:schemeClr val="bg1"/>
              </a:solidFill>
              <a:latin typeface="Ubuntu" panose="020B0504030602030204" pitchFamily="34" charset="0"/>
            </a:endParaRPr>
          </a:p>
        </p:txBody>
      </p:sp>
      <p:sp>
        <p:nvSpPr>
          <p:cNvPr id="151" name="Oval 150">
            <a:extLst>
              <a:ext uri="{FF2B5EF4-FFF2-40B4-BE49-F238E27FC236}">
                <a16:creationId xmlns:a16="http://schemas.microsoft.com/office/drawing/2014/main" id="{0B45E9BC-FA4B-4736-96DE-B6A93CAC8693}"/>
              </a:ext>
            </a:extLst>
          </p:cNvPr>
          <p:cNvSpPr/>
          <p:nvPr/>
        </p:nvSpPr>
        <p:spPr>
          <a:xfrm>
            <a:off x="6005742" y="6400800"/>
            <a:ext cx="352480" cy="32948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52" name="TextBox 151">
            <a:extLst>
              <a:ext uri="{FF2B5EF4-FFF2-40B4-BE49-F238E27FC236}">
                <a16:creationId xmlns:a16="http://schemas.microsoft.com/office/drawing/2014/main" id="{2175ED17-DD85-4796-8155-62468BE65BFB}"/>
              </a:ext>
            </a:extLst>
          </p:cNvPr>
          <p:cNvSpPr txBox="1"/>
          <p:nvPr/>
        </p:nvSpPr>
        <p:spPr>
          <a:xfrm>
            <a:off x="6054251" y="6455448"/>
            <a:ext cx="267408"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9</a:t>
            </a:r>
            <a:endParaRPr lang="en-GB" sz="1600" dirty="0">
              <a:solidFill>
                <a:schemeClr val="bg1"/>
              </a:solidFill>
              <a:latin typeface="Ubuntu" panose="020B0504030602030204" pitchFamily="34" charset="0"/>
            </a:endParaRPr>
          </a:p>
        </p:txBody>
      </p:sp>
      <p:sp>
        <p:nvSpPr>
          <p:cNvPr id="153" name="Oval 152">
            <a:extLst>
              <a:ext uri="{FF2B5EF4-FFF2-40B4-BE49-F238E27FC236}">
                <a16:creationId xmlns:a16="http://schemas.microsoft.com/office/drawing/2014/main" id="{366308E1-F02E-4694-8F04-28962D5C64BC}"/>
              </a:ext>
            </a:extLst>
          </p:cNvPr>
          <p:cNvSpPr/>
          <p:nvPr/>
        </p:nvSpPr>
        <p:spPr>
          <a:xfrm>
            <a:off x="6400715" y="6400800"/>
            <a:ext cx="352480" cy="329484"/>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54" name="TextBox 153">
            <a:extLst>
              <a:ext uri="{FF2B5EF4-FFF2-40B4-BE49-F238E27FC236}">
                <a16:creationId xmlns:a16="http://schemas.microsoft.com/office/drawing/2014/main" id="{4A30AEF8-E450-4969-A5FB-9B67AEFCDFA0}"/>
              </a:ext>
            </a:extLst>
          </p:cNvPr>
          <p:cNvSpPr txBox="1"/>
          <p:nvPr/>
        </p:nvSpPr>
        <p:spPr>
          <a:xfrm>
            <a:off x="6405120" y="6455448"/>
            <a:ext cx="288698"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10</a:t>
            </a:r>
          </a:p>
        </p:txBody>
      </p:sp>
      <p:sp>
        <p:nvSpPr>
          <p:cNvPr id="155" name="Oval 154">
            <a:extLst>
              <a:ext uri="{FF2B5EF4-FFF2-40B4-BE49-F238E27FC236}">
                <a16:creationId xmlns:a16="http://schemas.microsoft.com/office/drawing/2014/main" id="{21DF9AA7-F066-4D8B-AC07-0FF6BEA61161}"/>
              </a:ext>
            </a:extLst>
          </p:cNvPr>
          <p:cNvSpPr/>
          <p:nvPr/>
        </p:nvSpPr>
        <p:spPr>
          <a:xfrm>
            <a:off x="679568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dirty="0">
              <a:solidFill>
                <a:schemeClr val="tx1"/>
              </a:solidFill>
              <a:latin typeface="Ubuntu" panose="020B0504030602030204" pitchFamily="34" charset="0"/>
            </a:endParaRPr>
          </a:p>
        </p:txBody>
      </p:sp>
      <p:sp>
        <p:nvSpPr>
          <p:cNvPr id="156" name="TextBox 155">
            <a:extLst>
              <a:ext uri="{FF2B5EF4-FFF2-40B4-BE49-F238E27FC236}">
                <a16:creationId xmlns:a16="http://schemas.microsoft.com/office/drawing/2014/main" id="{C866A66E-275C-4B56-BEA3-425541DE4297}"/>
              </a:ext>
            </a:extLst>
          </p:cNvPr>
          <p:cNvSpPr txBox="1"/>
          <p:nvPr/>
        </p:nvSpPr>
        <p:spPr>
          <a:xfrm>
            <a:off x="6795680" y="6455448"/>
            <a:ext cx="352480" cy="200055"/>
          </a:xfrm>
          <a:prstGeom prst="rect">
            <a:avLst/>
          </a:prstGeom>
          <a:noFill/>
          <a:ln>
            <a:noFill/>
          </a:ln>
        </p:spPr>
        <p:txBody>
          <a:bodyPr wrap="square" rtlCol="0">
            <a:spAutoFit/>
          </a:bodyPr>
          <a:lstStyle/>
          <a:p>
            <a:pPr algn="ctr"/>
            <a:r>
              <a:rPr lang="en-GB" sz="700" dirty="0">
                <a:solidFill>
                  <a:schemeClr val="bg1"/>
                </a:solidFill>
                <a:latin typeface="Ubuntu" panose="020B0504030602030204" pitchFamily="34" charset="0"/>
              </a:rPr>
              <a:t>11</a:t>
            </a:r>
            <a:endParaRPr lang="en-GB" sz="1600" dirty="0">
              <a:solidFill>
                <a:schemeClr val="bg1"/>
              </a:solidFill>
              <a:latin typeface="Ubuntu" panose="020B0504030602030204" pitchFamily="34" charset="0"/>
            </a:endParaRPr>
          </a:p>
        </p:txBody>
      </p:sp>
      <p:sp>
        <p:nvSpPr>
          <p:cNvPr id="157" name="Rectangle 156">
            <a:extLst>
              <a:ext uri="{FF2B5EF4-FFF2-40B4-BE49-F238E27FC236}">
                <a16:creationId xmlns:a16="http://schemas.microsoft.com/office/drawing/2014/main" id="{450D698C-F443-49A8-B259-EA8896CDB557}"/>
              </a:ext>
            </a:extLst>
          </p:cNvPr>
          <p:cNvSpPr/>
          <p:nvPr/>
        </p:nvSpPr>
        <p:spPr>
          <a:xfrm>
            <a:off x="9702104" y="3789021"/>
            <a:ext cx="1524000" cy="738664"/>
          </a:xfrm>
          <a:prstGeom prst="rect">
            <a:avLst/>
          </a:prstGeom>
        </p:spPr>
        <p:txBody>
          <a:bodyPr wrap="square">
            <a:spAutoFit/>
          </a:bodyPr>
          <a:lstStyle/>
          <a:p>
            <a:pPr algn="ctr" defTabSz="1219170"/>
            <a:r>
              <a:rPr lang="en-GB" sz="1050" dirty="0">
                <a:solidFill>
                  <a:schemeClr val="accent2">
                    <a:lumMod val="60000"/>
                    <a:lumOff val="40000"/>
                  </a:schemeClr>
                </a:solidFill>
                <a:latin typeface="Ubuntu" panose="020B0504030602030204" pitchFamily="34" charset="0"/>
              </a:rPr>
              <a:t>Agent confirms payment is complete and wraps up the conversation</a:t>
            </a:r>
          </a:p>
        </p:txBody>
      </p:sp>
      <p:cxnSp>
        <p:nvCxnSpPr>
          <p:cNvPr id="158" name="Straight Connector 157">
            <a:extLst>
              <a:ext uri="{FF2B5EF4-FFF2-40B4-BE49-F238E27FC236}">
                <a16:creationId xmlns:a16="http://schemas.microsoft.com/office/drawing/2014/main" id="{D0A241A5-0E06-4882-800D-0256F48A4FB7}"/>
              </a:ext>
            </a:extLst>
          </p:cNvPr>
          <p:cNvCxnSpPr>
            <a:cxnSpLocks/>
          </p:cNvCxnSpPr>
          <p:nvPr/>
        </p:nvCxnSpPr>
        <p:spPr>
          <a:xfrm>
            <a:off x="629532" y="3245016"/>
            <a:ext cx="322353"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E104FC-F0F7-40D4-B23D-A936FAF25F85}"/>
              </a:ext>
            </a:extLst>
          </p:cNvPr>
          <p:cNvCxnSpPr>
            <a:cxnSpLocks/>
          </p:cNvCxnSpPr>
          <p:nvPr/>
        </p:nvCxnSpPr>
        <p:spPr>
          <a:xfrm>
            <a:off x="10789838" y="3245016"/>
            <a:ext cx="322353"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60" name="Speech Bubble: Rectangle 159">
            <a:extLst>
              <a:ext uri="{FF2B5EF4-FFF2-40B4-BE49-F238E27FC236}">
                <a16:creationId xmlns:a16="http://schemas.microsoft.com/office/drawing/2014/main" id="{55AC8A12-1CF5-4A01-AADD-E7D40605D220}"/>
              </a:ext>
            </a:extLst>
          </p:cNvPr>
          <p:cNvSpPr/>
          <p:nvPr/>
        </p:nvSpPr>
        <p:spPr>
          <a:xfrm>
            <a:off x="3645818" y="5214120"/>
            <a:ext cx="2548957" cy="692357"/>
          </a:xfrm>
          <a:prstGeom prst="wedgeRectCallout">
            <a:avLst>
              <a:gd name="adj1" fmla="val -40499"/>
              <a:gd name="adj2" fmla="val -81493"/>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OK , I’ll need to transfer you to one of the Bupa team who can help you with that, someone will be with you shortly</a:t>
            </a:r>
          </a:p>
        </p:txBody>
      </p:sp>
    </p:spTree>
    <p:extLst>
      <p:ext uri="{BB962C8B-B14F-4D97-AF65-F5344CB8AC3E}">
        <p14:creationId xmlns:p14="http://schemas.microsoft.com/office/powerpoint/2010/main" val="170215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200"/>
                                  </p:stCondLst>
                                  <p:childTnLst>
                                    <p:animMotion origin="layout" path="M 2.29167E-6 0.04606 L 2.29167E-6 3.7037E-7 " pathEditMode="relative" rAng="0" ptsTypes="AA">
                                      <p:cBhvr>
                                        <p:cTn id="9" dur="600" fill="hold"/>
                                        <p:tgtEl>
                                          <p:spTgt spid="5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5B0-1BE1-426F-BC5D-EAB544C5F710}"/>
              </a:ext>
            </a:extLst>
          </p:cNvPr>
          <p:cNvSpPr txBox="1">
            <a:spLocks/>
          </p:cNvSpPr>
          <p:nvPr/>
        </p:nvSpPr>
        <p:spPr>
          <a:xfrm>
            <a:off x="12700" y="2"/>
            <a:ext cx="11987955" cy="107738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a:ea typeface="+mj-ea"/>
                <a:cs typeface="+mj-cs"/>
              </a:rPr>
              <a:t>Journey 6 Script: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a:ea typeface="+mj-ea"/>
                <a:cs typeface="+mj-cs"/>
              </a:rPr>
              <a:t>Scenarios 2.2 &amp; 10: Virtual Assistant Escalation to Agent Chat &amp; Payment</a:t>
            </a:r>
          </a:p>
        </p:txBody>
      </p:sp>
      <p:sp>
        <p:nvSpPr>
          <p:cNvPr id="5" name="Text Placeholder 1">
            <a:extLst>
              <a:ext uri="{FF2B5EF4-FFF2-40B4-BE49-F238E27FC236}">
                <a16:creationId xmlns:a16="http://schemas.microsoft.com/office/drawing/2014/main" id="{DDD260CF-429E-446D-93B3-91671B078BAB}"/>
              </a:ext>
            </a:extLst>
          </p:cNvPr>
          <p:cNvSpPr txBox="1">
            <a:spLocks/>
          </p:cNvSpPr>
          <p:nvPr/>
        </p:nvSpPr>
        <p:spPr>
          <a:xfrm>
            <a:off x="443372" y="1700808"/>
            <a:ext cx="11305256" cy="417618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would like to query her bill and initiates a Virtual Chat session from website and is connected to the Bupa Virtual Assistant.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Hello and welcome to </a:t>
            </a:r>
            <a:r>
              <a:rPr kumimoji="0" lang="en-GB" sz="1200" b="0" i="0" u="none" strike="noStrike" kern="1200" cap="none" spc="0" normalizeH="0" baseline="0" noProof="0" dirty="0" err="1">
                <a:ln>
                  <a:noFill/>
                </a:ln>
                <a:solidFill>
                  <a:prstClr val="black"/>
                </a:solidFill>
                <a:effectLst/>
                <a:uLnTx/>
                <a:uFillTx/>
                <a:latin typeface="Verdana"/>
                <a:ea typeface="+mn-ea"/>
                <a:cs typeface="+mn-cs"/>
              </a:rPr>
              <a:t>bupa</a:t>
            </a:r>
            <a:r>
              <a:rPr kumimoji="0" lang="en-GB" sz="1200" b="0" i="0" u="none" strike="noStrike" kern="1200" cap="none" spc="0" normalizeH="0" baseline="0" noProof="0" dirty="0">
                <a:ln>
                  <a:noFill/>
                </a:ln>
                <a:solidFill>
                  <a:prstClr val="black"/>
                </a:solidFill>
                <a:effectLst/>
                <a:uLnTx/>
                <a:uFillTx/>
                <a:latin typeface="Verdana"/>
                <a:ea typeface="+mn-ea"/>
                <a:cs typeface="+mn-cs"/>
              </a:rPr>
              <a:t> healthcare. 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lumMod val="75000"/>
                  </a:srgbClr>
                </a:solidFill>
                <a:effectLst/>
                <a:uLnTx/>
                <a:uFillTx/>
                <a:latin typeface="Verdana"/>
                <a:ea typeface="+mn-ea"/>
                <a:cs typeface="+mn-cs"/>
              </a:rPr>
              <a:t>Sally:	Hello, I’d like to query my bill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Sure, first of all could I please check your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*ID&amp;V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Great, thank you, you are now verified,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OK , I need to transfer you to one of the Bupa team who can help you with your bill query, someone will be with you shortly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*Connects to an chat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Hi Sally, you’re now chatting with Rob. I can see that you’d like to query your bill. Is that correct?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lumMod val="75000"/>
                  </a:srgbClr>
                </a:solidFill>
                <a:effectLst/>
                <a:uLnTx/>
                <a:uFillTx/>
                <a:latin typeface="Verdana"/>
                <a:ea typeface="+mn-ea"/>
                <a:cs typeface="+mn-cs"/>
              </a:rPr>
              <a:t>Sally:	Yes, I’d like to confirm the amount and make payment please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Sure, I can confirm that the outstanding balance is £253.98. Would you like to pay this in full?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lumMod val="75000"/>
                  </a:srgbClr>
                </a:solidFill>
                <a:effectLst/>
                <a:uLnTx/>
                <a:uFillTx/>
                <a:latin typeface="Verdana"/>
                <a:ea typeface="+mn-ea"/>
                <a:cs typeface="+mn-cs"/>
              </a:rPr>
              <a:t>Sally:	Yes please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Great, I am going to send you a link to a secure payments site, you will be given the option to </a:t>
            </a:r>
            <a:br>
              <a:rPr kumimoji="0" lang="en-GB" sz="1200" b="0" i="0" u="none" strike="noStrike" kern="1200" cap="none" spc="0" normalizeH="0" baseline="0" noProof="0" dirty="0">
                <a:ln>
                  <a:noFill/>
                </a:ln>
                <a:solidFill>
                  <a:prstClr val="black"/>
                </a:solidFill>
                <a:effectLst/>
                <a:uLnTx/>
                <a:uFillTx/>
                <a:latin typeface="Verdana"/>
                <a:ea typeface="+mn-ea"/>
                <a:cs typeface="+mn-cs"/>
              </a:rPr>
            </a:br>
            <a:r>
              <a:rPr kumimoji="0" lang="en-GB" sz="1200" b="0" i="0" u="none" strike="noStrike" kern="1200" cap="none" spc="0" normalizeH="0" baseline="0" noProof="0" dirty="0">
                <a:ln>
                  <a:noFill/>
                </a:ln>
                <a:solidFill>
                  <a:prstClr val="black"/>
                </a:solidFill>
                <a:effectLst/>
                <a:uLnTx/>
                <a:uFillTx/>
                <a:latin typeface="Verdana"/>
                <a:ea typeface="+mn-ea"/>
                <a:cs typeface="+mn-cs"/>
              </a:rPr>
              <a:t>	confirm or change the amount before going ahead with the payment.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ok, I have just sent you the link, once you have made payment our systems will be updated and you will see your payment on 		your account either online or via the Bupa Touch app, is that everything for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lumMod val="75000"/>
                  </a:srgbClr>
                </a:solidFill>
                <a:effectLst/>
                <a:uLnTx/>
                <a:uFillTx/>
                <a:latin typeface="Verdana"/>
                <a:ea typeface="+mn-ea"/>
                <a:cs typeface="+mn-cs"/>
              </a:rPr>
              <a:t>Sally	yes that’s great, thanks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thank you and goodbye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*Makes secure payment*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126910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8000">
              <a:schemeClr val="bg1"/>
            </a:gs>
            <a:gs pos="52000">
              <a:schemeClr val="bg1"/>
            </a:gs>
          </a:gsLst>
          <a:lin ang="2700000" scaled="1"/>
        </a:gradFill>
        <a:effectLst/>
      </p:bgPr>
    </p:bg>
    <p:spTree>
      <p:nvGrpSpPr>
        <p:cNvPr id="1" name=""/>
        <p:cNvGrpSpPr/>
        <p:nvPr/>
      </p:nvGrpSpPr>
      <p:grpSpPr>
        <a:xfrm>
          <a:off x="0" y="0"/>
          <a:ext cx="0" cy="0"/>
          <a:chOff x="0" y="0"/>
          <a:chExt cx="0" cy="0"/>
        </a:xfrm>
      </p:grpSpPr>
      <p:pic>
        <p:nvPicPr>
          <p:cNvPr id="2" name="Picture 2" descr="Bupa logo and symbol, meaning, history, PNG">
            <a:extLst>
              <a:ext uri="{FF2B5EF4-FFF2-40B4-BE49-F238E27FC236}">
                <a16:creationId xmlns:a16="http://schemas.microsoft.com/office/drawing/2014/main" id="{2B223681-E0CF-434C-A748-5C283CB03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667" y="124386"/>
            <a:ext cx="782473" cy="487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41C957-E380-46F6-B5D2-BA2C741E3C73}"/>
              </a:ext>
            </a:extLst>
          </p:cNvPr>
          <p:cNvSpPr txBox="1"/>
          <p:nvPr/>
        </p:nvSpPr>
        <p:spPr>
          <a:xfrm>
            <a:off x="388404" y="294896"/>
            <a:ext cx="6019800" cy="646331"/>
          </a:xfrm>
          <a:prstGeom prst="rect">
            <a:avLst/>
          </a:prstGeom>
          <a:noFill/>
        </p:spPr>
        <p:txBody>
          <a:bodyPr wrap="square" rtlCol="0">
            <a:spAutoFit/>
          </a:bodyPr>
          <a:lstStyle/>
          <a:p>
            <a:r>
              <a:rPr lang="en-GB" sz="3600" dirty="0">
                <a:solidFill>
                  <a:srgbClr val="0070AD"/>
                </a:solidFill>
                <a:latin typeface="Ubuntu" panose="020B0504030602030204" pitchFamily="34" charset="0"/>
              </a:rPr>
              <a:t>Customer Personas</a:t>
            </a:r>
          </a:p>
        </p:txBody>
      </p:sp>
      <p:sp>
        <p:nvSpPr>
          <p:cNvPr id="5" name="Rectangle 4">
            <a:extLst>
              <a:ext uri="{FF2B5EF4-FFF2-40B4-BE49-F238E27FC236}">
                <a16:creationId xmlns:a16="http://schemas.microsoft.com/office/drawing/2014/main" id="{05862259-1DF2-4352-9620-D0F638E1F64A}"/>
              </a:ext>
            </a:extLst>
          </p:cNvPr>
          <p:cNvSpPr/>
          <p:nvPr/>
        </p:nvSpPr>
        <p:spPr>
          <a:xfrm>
            <a:off x="876981" y="2133600"/>
            <a:ext cx="2034259" cy="380047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442" name="Picture 2">
            <a:extLst>
              <a:ext uri="{FF2B5EF4-FFF2-40B4-BE49-F238E27FC236}">
                <a16:creationId xmlns:a16="http://schemas.microsoft.com/office/drawing/2014/main" id="{9414D27F-9F1E-4009-8D9B-28CE5B621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76108" y="1492667"/>
            <a:ext cx="2054824" cy="993208"/>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C391FE-27E5-4A56-9BEA-E0EE837F2F65}"/>
              </a:ext>
            </a:extLst>
          </p:cNvPr>
          <p:cNvSpPr txBox="1"/>
          <p:nvPr/>
        </p:nvSpPr>
        <p:spPr>
          <a:xfrm>
            <a:off x="876109" y="2522881"/>
            <a:ext cx="1943862" cy="338554"/>
          </a:xfrm>
          <a:prstGeom prst="rect">
            <a:avLst/>
          </a:prstGeom>
          <a:noFill/>
        </p:spPr>
        <p:txBody>
          <a:bodyPr wrap="square" rtlCol="0">
            <a:spAutoFit/>
          </a:bodyPr>
          <a:lstStyle/>
          <a:p>
            <a:r>
              <a:rPr lang="en-GB" sz="1600" dirty="0">
                <a:solidFill>
                  <a:schemeClr val="bg1"/>
                </a:solidFill>
                <a:latin typeface="Ubuntu" panose="020B0504030602030204" pitchFamily="34" charset="0"/>
              </a:rPr>
              <a:t>Successful suburbs </a:t>
            </a:r>
          </a:p>
        </p:txBody>
      </p:sp>
      <p:sp>
        <p:nvSpPr>
          <p:cNvPr id="12" name="TextBox 11">
            <a:extLst>
              <a:ext uri="{FF2B5EF4-FFF2-40B4-BE49-F238E27FC236}">
                <a16:creationId xmlns:a16="http://schemas.microsoft.com/office/drawing/2014/main" id="{120288F5-809E-48F7-95D4-D7E036AB973B}"/>
              </a:ext>
            </a:extLst>
          </p:cNvPr>
          <p:cNvSpPr txBox="1"/>
          <p:nvPr/>
        </p:nvSpPr>
        <p:spPr>
          <a:xfrm>
            <a:off x="949732" y="2898441"/>
            <a:ext cx="1943862" cy="2708434"/>
          </a:xfrm>
          <a:prstGeom prst="rect">
            <a:avLst/>
          </a:prstGeom>
          <a:noFill/>
        </p:spPr>
        <p:txBody>
          <a:bodyPr wrap="square" rtlCol="0">
            <a:spAutoFit/>
          </a:bodyPr>
          <a:lstStyle/>
          <a:p>
            <a:r>
              <a:rPr lang="en-GB" sz="1000" b="1" dirty="0">
                <a:solidFill>
                  <a:schemeClr val="accent2">
                    <a:lumMod val="60000"/>
                    <a:lumOff val="40000"/>
                  </a:schemeClr>
                </a:solidFill>
                <a:latin typeface="Ubuntu" panose="020B0504030602030204" pitchFamily="34" charset="0"/>
              </a:rPr>
              <a:t>Demographics</a:t>
            </a:r>
          </a:p>
          <a:p>
            <a:r>
              <a:rPr lang="en-GB" sz="1000" dirty="0">
                <a:solidFill>
                  <a:schemeClr val="bg1"/>
                </a:solidFill>
                <a:latin typeface="Ubuntu" panose="020B0504030602030204" pitchFamily="34" charset="0"/>
              </a:rPr>
              <a:t>40- 55</a:t>
            </a:r>
          </a:p>
          <a:p>
            <a:r>
              <a:rPr lang="en-GB" sz="1000" b="1" dirty="0">
                <a:solidFill>
                  <a:schemeClr val="accent2">
                    <a:lumMod val="60000"/>
                    <a:lumOff val="40000"/>
                  </a:schemeClr>
                </a:solidFill>
                <a:latin typeface="Ubuntu" panose="020B0504030602030204" pitchFamily="34" charset="0"/>
              </a:rPr>
              <a:t>Activities and behaviours</a:t>
            </a:r>
          </a:p>
          <a:p>
            <a:r>
              <a:rPr lang="en-GB" sz="1000" dirty="0">
                <a:solidFill>
                  <a:schemeClr val="bg1"/>
                </a:solidFill>
                <a:latin typeface="Ubuntu" panose="020B0504030602030204" pitchFamily="34" charset="0"/>
              </a:rPr>
              <a:t>I go for long walks on the weekend and try to go to the gym or go jogging during the week</a:t>
            </a:r>
            <a:r>
              <a:rPr lang="en-GB" sz="1000" dirty="0">
                <a:latin typeface="Ubuntu" panose="020B0504030602030204" pitchFamily="34" charset="0"/>
              </a:rPr>
              <a:t>. </a:t>
            </a:r>
          </a:p>
          <a:p>
            <a:r>
              <a:rPr lang="en-GB" sz="1000" b="1" dirty="0">
                <a:solidFill>
                  <a:schemeClr val="accent2">
                    <a:lumMod val="60000"/>
                    <a:lumOff val="40000"/>
                  </a:schemeClr>
                </a:solidFill>
                <a:latin typeface="Ubuntu" panose="020B0504030602030204" pitchFamily="34" charset="0"/>
              </a:rPr>
              <a:t>Dreams and expectations</a:t>
            </a:r>
          </a:p>
          <a:p>
            <a:r>
              <a:rPr lang="en-GB" sz="1000" dirty="0">
                <a:solidFill>
                  <a:schemeClr val="bg1"/>
                </a:solidFill>
                <a:latin typeface="Ubuntu" panose="020B0504030602030204" pitchFamily="34" charset="0"/>
              </a:rPr>
              <a:t>I want to renovate my home and spend more time relaxing</a:t>
            </a:r>
          </a:p>
          <a:p>
            <a:r>
              <a:rPr lang="en-GB" sz="1000" b="1" dirty="0">
                <a:solidFill>
                  <a:schemeClr val="accent2">
                    <a:lumMod val="60000"/>
                    <a:lumOff val="40000"/>
                  </a:schemeClr>
                </a:solidFill>
                <a:latin typeface="Ubuntu" panose="020B0504030602030204" pitchFamily="34" charset="0"/>
              </a:rPr>
              <a:t>Decision criteria</a:t>
            </a:r>
          </a:p>
          <a:p>
            <a:r>
              <a:rPr lang="en-GB" sz="1000" dirty="0">
                <a:solidFill>
                  <a:schemeClr val="bg1"/>
                </a:solidFill>
                <a:latin typeface="Ubuntu" panose="020B0504030602030204" pitchFamily="34" charset="0"/>
              </a:rPr>
              <a:t>I want to be healthy, active and reassured that Bupa have my health care needs covered</a:t>
            </a:r>
          </a:p>
          <a:p>
            <a:r>
              <a:rPr lang="en-GB" sz="1000" b="1" dirty="0">
                <a:solidFill>
                  <a:schemeClr val="accent2">
                    <a:lumMod val="60000"/>
                    <a:lumOff val="40000"/>
                  </a:schemeClr>
                </a:solidFill>
                <a:latin typeface="Ubuntu" panose="020B0504030602030204" pitchFamily="34" charset="0"/>
              </a:rPr>
              <a:t>Meeting the needs</a:t>
            </a:r>
          </a:p>
          <a:p>
            <a:r>
              <a:rPr lang="en-GB" sz="1000" dirty="0">
                <a:solidFill>
                  <a:schemeClr val="bg1"/>
                </a:solidFill>
                <a:latin typeface="Ubuntu" panose="020B0504030602030204" pitchFamily="34" charset="0"/>
              </a:rPr>
              <a:t>I am able to get specialist referral for second opinions </a:t>
            </a:r>
          </a:p>
        </p:txBody>
      </p:sp>
      <p:sp>
        <p:nvSpPr>
          <p:cNvPr id="23" name="TextBox 22">
            <a:extLst>
              <a:ext uri="{FF2B5EF4-FFF2-40B4-BE49-F238E27FC236}">
                <a16:creationId xmlns:a16="http://schemas.microsoft.com/office/drawing/2014/main" id="{F965F18B-7F4D-4AAE-85D0-0E6DE7C93C1D}"/>
              </a:ext>
            </a:extLst>
          </p:cNvPr>
          <p:cNvSpPr txBox="1"/>
          <p:nvPr/>
        </p:nvSpPr>
        <p:spPr>
          <a:xfrm>
            <a:off x="2168933" y="1529673"/>
            <a:ext cx="609600" cy="276999"/>
          </a:xfrm>
          <a:prstGeom prst="rect">
            <a:avLst/>
          </a:prstGeom>
          <a:solidFill>
            <a:srgbClr val="EAEAEA">
              <a:alpha val="60000"/>
            </a:srgbClr>
          </a:solidFill>
        </p:spPr>
        <p:txBody>
          <a:bodyPr wrap="square" rtlCol="0">
            <a:spAutoFit/>
          </a:bodyPr>
          <a:lstStyle/>
          <a:p>
            <a:r>
              <a:rPr lang="en-GB" sz="1200" dirty="0"/>
              <a:t>Sally</a:t>
            </a:r>
          </a:p>
        </p:txBody>
      </p:sp>
      <p:sp>
        <p:nvSpPr>
          <p:cNvPr id="13" name="Rectangle 12">
            <a:extLst>
              <a:ext uri="{FF2B5EF4-FFF2-40B4-BE49-F238E27FC236}">
                <a16:creationId xmlns:a16="http://schemas.microsoft.com/office/drawing/2014/main" id="{C7BEBA5B-5D26-4972-A9CC-DBD54449DBF4}"/>
              </a:ext>
            </a:extLst>
          </p:cNvPr>
          <p:cNvSpPr/>
          <p:nvPr/>
        </p:nvSpPr>
        <p:spPr>
          <a:xfrm>
            <a:off x="3312694" y="2097628"/>
            <a:ext cx="2112868" cy="38227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446" name="Picture 6" descr="Woman in the garden">
            <a:extLst>
              <a:ext uri="{FF2B5EF4-FFF2-40B4-BE49-F238E27FC236}">
                <a16:creationId xmlns:a16="http://schemas.microsoft.com/office/drawing/2014/main" id="{E15A204C-BE9F-4D2F-A6B2-69A8D29F2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1932" y="1478454"/>
            <a:ext cx="2113630" cy="1021633"/>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A07A4A0-50F1-4758-9CD8-FB7B92906FA4}"/>
              </a:ext>
            </a:extLst>
          </p:cNvPr>
          <p:cNvSpPr txBox="1"/>
          <p:nvPr/>
        </p:nvSpPr>
        <p:spPr>
          <a:xfrm>
            <a:off x="3398304" y="2506773"/>
            <a:ext cx="2005384" cy="338554"/>
          </a:xfrm>
          <a:prstGeom prst="rect">
            <a:avLst/>
          </a:prstGeom>
          <a:noFill/>
        </p:spPr>
        <p:txBody>
          <a:bodyPr wrap="square" rtlCol="0">
            <a:spAutoFit/>
          </a:bodyPr>
          <a:lstStyle/>
          <a:p>
            <a:r>
              <a:rPr lang="en-GB" sz="1600" dirty="0">
                <a:solidFill>
                  <a:schemeClr val="bg1"/>
                </a:solidFill>
                <a:latin typeface="Ubuntu" panose="020B0504030602030204" pitchFamily="34" charset="0"/>
              </a:rPr>
              <a:t>Career climbers</a:t>
            </a:r>
          </a:p>
        </p:txBody>
      </p:sp>
      <p:sp>
        <p:nvSpPr>
          <p:cNvPr id="19" name="TextBox 18">
            <a:extLst>
              <a:ext uri="{FF2B5EF4-FFF2-40B4-BE49-F238E27FC236}">
                <a16:creationId xmlns:a16="http://schemas.microsoft.com/office/drawing/2014/main" id="{F0D17F48-32BD-410B-AFCC-8B315E52E528}"/>
              </a:ext>
            </a:extLst>
          </p:cNvPr>
          <p:cNvSpPr txBox="1"/>
          <p:nvPr/>
        </p:nvSpPr>
        <p:spPr>
          <a:xfrm>
            <a:off x="3380469" y="2898441"/>
            <a:ext cx="1976556" cy="2862322"/>
          </a:xfrm>
          <a:prstGeom prst="rect">
            <a:avLst/>
          </a:prstGeom>
          <a:noFill/>
        </p:spPr>
        <p:txBody>
          <a:bodyPr wrap="square" rtlCol="0">
            <a:spAutoFit/>
          </a:bodyPr>
          <a:lstStyle/>
          <a:p>
            <a:r>
              <a:rPr lang="en-GB" sz="1000" b="1" dirty="0">
                <a:solidFill>
                  <a:schemeClr val="accent2">
                    <a:lumMod val="60000"/>
                    <a:lumOff val="40000"/>
                  </a:schemeClr>
                </a:solidFill>
                <a:latin typeface="Ubuntu" panose="020B0504030602030204" pitchFamily="34" charset="0"/>
              </a:rPr>
              <a:t>Demographics</a:t>
            </a:r>
          </a:p>
          <a:p>
            <a:r>
              <a:rPr lang="en-GB" sz="1000" dirty="0">
                <a:solidFill>
                  <a:schemeClr val="bg1"/>
                </a:solidFill>
                <a:latin typeface="Ubuntu" panose="020B0504030602030204" pitchFamily="34" charset="0"/>
              </a:rPr>
              <a:t>20- 35</a:t>
            </a:r>
          </a:p>
          <a:p>
            <a:r>
              <a:rPr lang="en-GB" sz="1000" b="1" dirty="0">
                <a:solidFill>
                  <a:schemeClr val="accent2">
                    <a:lumMod val="60000"/>
                    <a:lumOff val="40000"/>
                  </a:schemeClr>
                </a:solidFill>
                <a:latin typeface="Ubuntu" panose="020B0504030602030204" pitchFamily="34" charset="0"/>
              </a:rPr>
              <a:t>Activities and behaviours</a:t>
            </a:r>
          </a:p>
          <a:p>
            <a:r>
              <a:rPr lang="en-GB" sz="1000" dirty="0">
                <a:solidFill>
                  <a:schemeClr val="bg1"/>
                </a:solidFill>
                <a:latin typeface="Ubuntu" panose="020B0504030602030204" pitchFamily="34" charset="0"/>
              </a:rPr>
              <a:t>I am very active, fit and  like to socialise with friends. I go to the gym regularly and eat well</a:t>
            </a:r>
          </a:p>
          <a:p>
            <a:r>
              <a:rPr lang="en-GB" sz="1000" b="1" dirty="0">
                <a:solidFill>
                  <a:schemeClr val="accent2">
                    <a:lumMod val="60000"/>
                    <a:lumOff val="40000"/>
                  </a:schemeClr>
                </a:solidFill>
                <a:latin typeface="Ubuntu" panose="020B0504030602030204" pitchFamily="34" charset="0"/>
              </a:rPr>
              <a:t>Dreams and expectations</a:t>
            </a:r>
          </a:p>
          <a:p>
            <a:r>
              <a:rPr lang="en-GB" sz="1000" dirty="0">
                <a:solidFill>
                  <a:schemeClr val="bg1"/>
                </a:solidFill>
                <a:latin typeface="Ubuntu" panose="020B0504030602030204" pitchFamily="34" charset="0"/>
              </a:rPr>
              <a:t>I want to progress in my career and get on the property ladder</a:t>
            </a:r>
          </a:p>
          <a:p>
            <a:r>
              <a:rPr lang="en-GB" sz="1000" b="1" dirty="0">
                <a:solidFill>
                  <a:schemeClr val="accent2">
                    <a:lumMod val="60000"/>
                    <a:lumOff val="40000"/>
                  </a:schemeClr>
                </a:solidFill>
                <a:latin typeface="Ubuntu" panose="020B0504030602030204" pitchFamily="34" charset="0"/>
              </a:rPr>
              <a:t>Decision criteria</a:t>
            </a:r>
          </a:p>
          <a:p>
            <a:r>
              <a:rPr lang="en-GB" sz="1000" dirty="0">
                <a:solidFill>
                  <a:schemeClr val="bg1"/>
                </a:solidFill>
                <a:latin typeface="Ubuntu" panose="020B0504030602030204" pitchFamily="34" charset="0"/>
              </a:rPr>
              <a:t>I didn’t ever consider private healthcare until my employer offered it to me as a benefit</a:t>
            </a:r>
          </a:p>
          <a:p>
            <a:r>
              <a:rPr lang="en-GB" sz="1000" b="1" dirty="0">
                <a:solidFill>
                  <a:schemeClr val="accent2">
                    <a:lumMod val="60000"/>
                    <a:lumOff val="40000"/>
                  </a:schemeClr>
                </a:solidFill>
                <a:latin typeface="Ubuntu" panose="020B0504030602030204" pitchFamily="34" charset="0"/>
              </a:rPr>
              <a:t>Meeting the needs</a:t>
            </a:r>
          </a:p>
          <a:p>
            <a:r>
              <a:rPr lang="en-GB" sz="1000" dirty="0">
                <a:solidFill>
                  <a:schemeClr val="bg1"/>
                </a:solidFill>
                <a:latin typeface="Ubuntu" panose="020B0504030602030204" pitchFamily="34" charset="0"/>
              </a:rPr>
              <a:t>Through my healthcare provider, I have had amazing access to physiotherapy and recovery</a:t>
            </a:r>
          </a:p>
        </p:txBody>
      </p:sp>
      <p:sp>
        <p:nvSpPr>
          <p:cNvPr id="24" name="TextBox 23">
            <a:extLst>
              <a:ext uri="{FF2B5EF4-FFF2-40B4-BE49-F238E27FC236}">
                <a16:creationId xmlns:a16="http://schemas.microsoft.com/office/drawing/2014/main" id="{92A82F6C-32A9-444A-9526-C80794435912}"/>
              </a:ext>
            </a:extLst>
          </p:cNvPr>
          <p:cNvSpPr txBox="1"/>
          <p:nvPr/>
        </p:nvSpPr>
        <p:spPr>
          <a:xfrm>
            <a:off x="4753621" y="1542951"/>
            <a:ext cx="671941" cy="276999"/>
          </a:xfrm>
          <a:prstGeom prst="rect">
            <a:avLst/>
          </a:prstGeom>
          <a:solidFill>
            <a:srgbClr val="EAEAEA">
              <a:alpha val="60000"/>
            </a:srgbClr>
          </a:solidFill>
        </p:spPr>
        <p:txBody>
          <a:bodyPr wrap="square" rtlCol="0">
            <a:spAutoFit/>
          </a:bodyPr>
          <a:lstStyle>
            <a:defPPr>
              <a:defRPr lang="en-US"/>
            </a:defPPr>
          </a:lstStyle>
          <a:p>
            <a:r>
              <a:rPr lang="en-GB" sz="1200" dirty="0"/>
              <a:t>Chloe</a:t>
            </a:r>
          </a:p>
        </p:txBody>
      </p:sp>
      <p:sp>
        <p:nvSpPr>
          <p:cNvPr id="21" name="Rectangle 20">
            <a:extLst>
              <a:ext uri="{FF2B5EF4-FFF2-40B4-BE49-F238E27FC236}">
                <a16:creationId xmlns:a16="http://schemas.microsoft.com/office/drawing/2014/main" id="{428D7BF3-8418-4A8A-A073-E6287AAE0082}"/>
              </a:ext>
            </a:extLst>
          </p:cNvPr>
          <p:cNvSpPr/>
          <p:nvPr/>
        </p:nvSpPr>
        <p:spPr>
          <a:xfrm>
            <a:off x="6055132" y="2120900"/>
            <a:ext cx="2178061" cy="38227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0D7F7EA-F4C7-4941-B0A0-091C46C16C67}"/>
              </a:ext>
            </a:extLst>
          </p:cNvPr>
          <p:cNvSpPr txBox="1"/>
          <p:nvPr/>
        </p:nvSpPr>
        <p:spPr>
          <a:xfrm>
            <a:off x="6037486" y="2531887"/>
            <a:ext cx="2111629" cy="338554"/>
          </a:xfrm>
          <a:prstGeom prst="rect">
            <a:avLst/>
          </a:prstGeom>
          <a:noFill/>
        </p:spPr>
        <p:txBody>
          <a:bodyPr wrap="square" rtlCol="0">
            <a:spAutoFit/>
          </a:bodyPr>
          <a:lstStyle/>
          <a:p>
            <a:r>
              <a:rPr lang="en-GB" sz="1600" dirty="0">
                <a:solidFill>
                  <a:schemeClr val="bg1"/>
                </a:solidFill>
                <a:latin typeface="Ubuntu" panose="020B0504030602030204" pitchFamily="34" charset="0"/>
              </a:rPr>
              <a:t>Colourful retirement</a:t>
            </a:r>
          </a:p>
        </p:txBody>
      </p:sp>
      <p:sp>
        <p:nvSpPr>
          <p:cNvPr id="26" name="TextBox 25">
            <a:extLst>
              <a:ext uri="{FF2B5EF4-FFF2-40B4-BE49-F238E27FC236}">
                <a16:creationId xmlns:a16="http://schemas.microsoft.com/office/drawing/2014/main" id="{7626D189-CC92-4135-8ECF-4005D899E5F5}"/>
              </a:ext>
            </a:extLst>
          </p:cNvPr>
          <p:cNvSpPr txBox="1"/>
          <p:nvPr/>
        </p:nvSpPr>
        <p:spPr>
          <a:xfrm>
            <a:off x="6103525" y="2898441"/>
            <a:ext cx="2081273" cy="2708434"/>
          </a:xfrm>
          <a:prstGeom prst="rect">
            <a:avLst/>
          </a:prstGeom>
          <a:noFill/>
        </p:spPr>
        <p:txBody>
          <a:bodyPr wrap="square" rtlCol="0">
            <a:spAutoFit/>
          </a:bodyPr>
          <a:lstStyle/>
          <a:p>
            <a:r>
              <a:rPr lang="en-GB" sz="1000" b="1" dirty="0">
                <a:solidFill>
                  <a:schemeClr val="accent2">
                    <a:lumMod val="60000"/>
                    <a:lumOff val="40000"/>
                  </a:schemeClr>
                </a:solidFill>
                <a:latin typeface="Ubuntu" panose="020B0504030602030204" pitchFamily="34" charset="0"/>
              </a:rPr>
              <a:t>Demographics</a:t>
            </a:r>
          </a:p>
          <a:p>
            <a:r>
              <a:rPr lang="en-GB" sz="1000" dirty="0">
                <a:solidFill>
                  <a:schemeClr val="bg1"/>
                </a:solidFill>
                <a:latin typeface="Ubuntu" panose="020B0504030602030204" pitchFamily="34" charset="0"/>
              </a:rPr>
              <a:t>55- 65</a:t>
            </a:r>
          </a:p>
          <a:p>
            <a:r>
              <a:rPr lang="en-GB" sz="1000" b="1" dirty="0">
                <a:solidFill>
                  <a:schemeClr val="accent2">
                    <a:lumMod val="60000"/>
                    <a:lumOff val="40000"/>
                  </a:schemeClr>
                </a:solidFill>
                <a:latin typeface="Ubuntu" panose="020B0504030602030204" pitchFamily="34" charset="0"/>
              </a:rPr>
              <a:t>Activities and behaviours</a:t>
            </a:r>
          </a:p>
          <a:p>
            <a:r>
              <a:rPr lang="en-GB" sz="1000" dirty="0">
                <a:solidFill>
                  <a:schemeClr val="bg1"/>
                </a:solidFill>
                <a:latin typeface="Ubuntu" panose="020B0504030602030204" pitchFamily="34" charset="0"/>
              </a:rPr>
              <a:t>I like to relax </a:t>
            </a:r>
          </a:p>
          <a:p>
            <a:r>
              <a:rPr lang="en-GB" sz="1000" b="1" dirty="0">
                <a:solidFill>
                  <a:schemeClr val="accent2">
                    <a:lumMod val="60000"/>
                    <a:lumOff val="40000"/>
                  </a:schemeClr>
                </a:solidFill>
                <a:latin typeface="Ubuntu" panose="020B0504030602030204" pitchFamily="34" charset="0"/>
              </a:rPr>
              <a:t>Dreams and expectations</a:t>
            </a:r>
          </a:p>
          <a:p>
            <a:r>
              <a:rPr lang="en-GB" sz="1000" dirty="0">
                <a:solidFill>
                  <a:schemeClr val="bg1"/>
                </a:solidFill>
                <a:latin typeface="Ubuntu" panose="020B0504030602030204" pitchFamily="34" charset="0"/>
              </a:rPr>
              <a:t>I want to retire and explore new places around the world</a:t>
            </a:r>
          </a:p>
          <a:p>
            <a:r>
              <a:rPr lang="en-GB" sz="1000" b="1" dirty="0">
                <a:solidFill>
                  <a:schemeClr val="accent2">
                    <a:lumMod val="60000"/>
                    <a:lumOff val="40000"/>
                  </a:schemeClr>
                </a:solidFill>
                <a:latin typeface="Ubuntu" panose="020B0504030602030204" pitchFamily="34" charset="0"/>
              </a:rPr>
              <a:t>Decision criteria</a:t>
            </a:r>
          </a:p>
          <a:p>
            <a:r>
              <a:rPr lang="en-GB" sz="1000" dirty="0">
                <a:solidFill>
                  <a:schemeClr val="bg1"/>
                </a:solidFill>
                <a:latin typeface="Ubuntu" panose="020B0504030602030204" pitchFamily="34" charset="0"/>
              </a:rPr>
              <a:t>I want health insurance because I want access to a premium service and reduced wait times </a:t>
            </a:r>
          </a:p>
          <a:p>
            <a:r>
              <a:rPr lang="en-GB" sz="1000" b="1" dirty="0">
                <a:solidFill>
                  <a:schemeClr val="accent2">
                    <a:lumMod val="60000"/>
                    <a:lumOff val="40000"/>
                  </a:schemeClr>
                </a:solidFill>
                <a:latin typeface="Ubuntu" panose="020B0504030602030204" pitchFamily="34" charset="0"/>
              </a:rPr>
              <a:t>Meeting the needs</a:t>
            </a:r>
          </a:p>
          <a:p>
            <a:r>
              <a:rPr lang="en-GB" sz="1000" dirty="0">
                <a:solidFill>
                  <a:schemeClr val="bg1"/>
                </a:solidFill>
                <a:latin typeface="Ubuntu" panose="020B0504030602030204" pitchFamily="34" charset="0"/>
              </a:rPr>
              <a:t>I want to be able to get quick access to treatment and expect excellent service levels from my insurer.  </a:t>
            </a:r>
            <a:endParaRPr lang="en-GB" sz="1000" b="1" dirty="0">
              <a:solidFill>
                <a:schemeClr val="bg1">
                  <a:lumMod val="85000"/>
                </a:schemeClr>
              </a:solidFill>
              <a:latin typeface="Ubuntu" panose="020B0504030602030204" pitchFamily="34" charset="0"/>
            </a:endParaRPr>
          </a:p>
          <a:p>
            <a:endParaRPr lang="en-GB" sz="1000" dirty="0">
              <a:latin typeface="Ubuntu" panose="020B0504030602030204" pitchFamily="34" charset="0"/>
            </a:endParaRPr>
          </a:p>
        </p:txBody>
      </p:sp>
      <p:pic>
        <p:nvPicPr>
          <p:cNvPr id="27" name="Picture 2" descr="Want More Money in Retirement? Retire at One of These 3 Ages | The Motley  Fool">
            <a:extLst>
              <a:ext uri="{FF2B5EF4-FFF2-40B4-BE49-F238E27FC236}">
                <a16:creationId xmlns:a16="http://schemas.microsoft.com/office/drawing/2014/main" id="{9711A315-54F8-4E31-A5CC-25DB76BEF7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26" b="14188"/>
          <a:stretch/>
        </p:blipFill>
        <p:spPr bwMode="auto">
          <a:xfrm>
            <a:off x="6055132" y="1478455"/>
            <a:ext cx="2178061" cy="1040100"/>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839CC70-1E28-45D8-A7B3-1FA93ACA958E}"/>
              </a:ext>
            </a:extLst>
          </p:cNvPr>
          <p:cNvSpPr txBox="1"/>
          <p:nvPr/>
        </p:nvSpPr>
        <p:spPr>
          <a:xfrm>
            <a:off x="7588245" y="1519459"/>
            <a:ext cx="703362" cy="282711"/>
          </a:xfrm>
          <a:prstGeom prst="rect">
            <a:avLst/>
          </a:prstGeom>
          <a:solidFill>
            <a:srgbClr val="EAEAEA">
              <a:alpha val="60000"/>
            </a:srgbClr>
          </a:solidFill>
        </p:spPr>
        <p:txBody>
          <a:bodyPr wrap="square" rtlCol="0">
            <a:spAutoFit/>
          </a:bodyPr>
          <a:lstStyle>
            <a:defPPr>
              <a:defRPr lang="en-US"/>
            </a:defPPr>
          </a:lstStyle>
          <a:p>
            <a:r>
              <a:rPr lang="en-GB" sz="1200" dirty="0">
                <a:latin typeface="Ubuntu" panose="020B0504030602030204" pitchFamily="34" charset="0"/>
              </a:rPr>
              <a:t>Raina</a:t>
            </a:r>
          </a:p>
        </p:txBody>
      </p:sp>
      <p:sp>
        <p:nvSpPr>
          <p:cNvPr id="29" name="Rectangle 28">
            <a:extLst>
              <a:ext uri="{FF2B5EF4-FFF2-40B4-BE49-F238E27FC236}">
                <a16:creationId xmlns:a16="http://schemas.microsoft.com/office/drawing/2014/main" id="{99624474-4558-4A60-A800-BCC8C1B0C162}"/>
              </a:ext>
            </a:extLst>
          </p:cNvPr>
          <p:cNvSpPr/>
          <p:nvPr/>
        </p:nvSpPr>
        <p:spPr>
          <a:xfrm>
            <a:off x="8725992" y="2097628"/>
            <a:ext cx="2399208" cy="38227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F3B00125-C720-40C8-AC56-DC77633677E2}"/>
              </a:ext>
            </a:extLst>
          </p:cNvPr>
          <p:cNvSpPr txBox="1"/>
          <p:nvPr/>
        </p:nvSpPr>
        <p:spPr>
          <a:xfrm>
            <a:off x="8781468" y="2589775"/>
            <a:ext cx="2326031" cy="338554"/>
          </a:xfrm>
          <a:prstGeom prst="rect">
            <a:avLst/>
          </a:prstGeom>
          <a:noFill/>
        </p:spPr>
        <p:txBody>
          <a:bodyPr wrap="square" rtlCol="0">
            <a:spAutoFit/>
          </a:bodyPr>
          <a:lstStyle/>
          <a:p>
            <a:r>
              <a:rPr lang="en-GB" sz="1600" dirty="0">
                <a:solidFill>
                  <a:schemeClr val="bg1"/>
                </a:solidFill>
                <a:latin typeface="Ubuntu" panose="020B0504030602030204" pitchFamily="34" charset="0"/>
              </a:rPr>
              <a:t>Comfortable seniors</a:t>
            </a:r>
          </a:p>
        </p:txBody>
      </p:sp>
      <p:sp>
        <p:nvSpPr>
          <p:cNvPr id="31" name="TextBox 30">
            <a:extLst>
              <a:ext uri="{FF2B5EF4-FFF2-40B4-BE49-F238E27FC236}">
                <a16:creationId xmlns:a16="http://schemas.microsoft.com/office/drawing/2014/main" id="{AAE292BF-CD41-494A-BA26-F46794C41C35}"/>
              </a:ext>
            </a:extLst>
          </p:cNvPr>
          <p:cNvSpPr txBox="1"/>
          <p:nvPr/>
        </p:nvSpPr>
        <p:spPr>
          <a:xfrm>
            <a:off x="8779300" y="2912464"/>
            <a:ext cx="2292592" cy="2862322"/>
          </a:xfrm>
          <a:prstGeom prst="rect">
            <a:avLst/>
          </a:prstGeom>
          <a:noFill/>
        </p:spPr>
        <p:txBody>
          <a:bodyPr wrap="square" rtlCol="0">
            <a:spAutoFit/>
          </a:bodyPr>
          <a:lstStyle/>
          <a:p>
            <a:r>
              <a:rPr lang="en-GB" sz="1000" b="1" dirty="0">
                <a:solidFill>
                  <a:schemeClr val="accent2">
                    <a:lumMod val="60000"/>
                    <a:lumOff val="40000"/>
                  </a:schemeClr>
                </a:solidFill>
                <a:latin typeface="Ubuntu" panose="020B0504030602030204" pitchFamily="34" charset="0"/>
              </a:rPr>
              <a:t>Demographics</a:t>
            </a:r>
          </a:p>
          <a:p>
            <a:r>
              <a:rPr lang="en-GB" sz="1000" dirty="0">
                <a:solidFill>
                  <a:schemeClr val="bg1"/>
                </a:solidFill>
                <a:latin typeface="Ubuntu" panose="020B0504030602030204" pitchFamily="34" charset="0"/>
              </a:rPr>
              <a:t>65+</a:t>
            </a:r>
          </a:p>
          <a:p>
            <a:r>
              <a:rPr lang="en-GB" sz="1000" b="1" dirty="0">
                <a:solidFill>
                  <a:schemeClr val="accent2">
                    <a:lumMod val="60000"/>
                    <a:lumOff val="40000"/>
                  </a:schemeClr>
                </a:solidFill>
                <a:latin typeface="Ubuntu" panose="020B0504030602030204" pitchFamily="34" charset="0"/>
              </a:rPr>
              <a:t>Activities and behaviours</a:t>
            </a:r>
          </a:p>
          <a:p>
            <a:r>
              <a:rPr lang="en-GB" sz="1000" dirty="0">
                <a:solidFill>
                  <a:schemeClr val="bg1"/>
                </a:solidFill>
                <a:latin typeface="Ubuntu" panose="020B0504030602030204" pitchFamily="34" charset="0"/>
              </a:rPr>
              <a:t>I enjoy spending time with my grandchildren and taking care of my garden</a:t>
            </a:r>
          </a:p>
          <a:p>
            <a:r>
              <a:rPr lang="en-GB" sz="1000" b="1" dirty="0">
                <a:solidFill>
                  <a:schemeClr val="accent2">
                    <a:lumMod val="60000"/>
                    <a:lumOff val="40000"/>
                  </a:schemeClr>
                </a:solidFill>
                <a:latin typeface="Ubuntu" panose="020B0504030602030204" pitchFamily="34" charset="0"/>
              </a:rPr>
              <a:t>Dreams and expectations</a:t>
            </a:r>
          </a:p>
          <a:p>
            <a:r>
              <a:rPr lang="en-GB" sz="1000" dirty="0">
                <a:solidFill>
                  <a:schemeClr val="bg1"/>
                </a:solidFill>
                <a:latin typeface="Ubuntu" panose="020B0504030602030204" pitchFamily="34" charset="0"/>
              </a:rPr>
              <a:t>I want to remain active and healthy whilst travelling around the UK</a:t>
            </a:r>
          </a:p>
          <a:p>
            <a:r>
              <a:rPr lang="en-GB" sz="1000" b="1" dirty="0">
                <a:solidFill>
                  <a:schemeClr val="accent2">
                    <a:lumMod val="60000"/>
                    <a:lumOff val="40000"/>
                  </a:schemeClr>
                </a:solidFill>
                <a:latin typeface="Ubuntu" panose="020B0504030602030204" pitchFamily="34" charset="0"/>
              </a:rPr>
              <a:t>Decision criteria</a:t>
            </a:r>
          </a:p>
          <a:p>
            <a:r>
              <a:rPr lang="en-GB" sz="1000" dirty="0">
                <a:solidFill>
                  <a:schemeClr val="bg1"/>
                </a:solidFill>
                <a:latin typeface="Ubuntu" panose="020B0504030602030204" pitchFamily="34" charset="0"/>
              </a:rPr>
              <a:t>I want health insurance because I want specialist treatment and access to a private room should I need it</a:t>
            </a:r>
          </a:p>
          <a:p>
            <a:r>
              <a:rPr lang="en-GB" sz="1000" b="1" dirty="0">
                <a:solidFill>
                  <a:schemeClr val="accent2">
                    <a:lumMod val="60000"/>
                    <a:lumOff val="40000"/>
                  </a:schemeClr>
                </a:solidFill>
                <a:latin typeface="Ubuntu" panose="020B0504030602030204" pitchFamily="34" charset="0"/>
              </a:rPr>
              <a:t>Meeting the needs</a:t>
            </a:r>
          </a:p>
          <a:p>
            <a:r>
              <a:rPr lang="en-GB" sz="1000" dirty="0">
                <a:solidFill>
                  <a:schemeClr val="bg1"/>
                </a:solidFill>
                <a:latin typeface="Ubuntu" panose="020B0504030602030204" pitchFamily="34" charset="0"/>
              </a:rPr>
              <a:t>I can get referred to a specialist for a second opinion and get a private room</a:t>
            </a:r>
          </a:p>
        </p:txBody>
      </p:sp>
      <p:pic>
        <p:nvPicPr>
          <p:cNvPr id="32" name="Picture 31">
            <a:extLst>
              <a:ext uri="{FF2B5EF4-FFF2-40B4-BE49-F238E27FC236}">
                <a16:creationId xmlns:a16="http://schemas.microsoft.com/office/drawing/2014/main" id="{4D43C82B-A18B-41DF-89A8-EA8E4596337A}"/>
              </a:ext>
            </a:extLst>
          </p:cNvPr>
          <p:cNvPicPr>
            <a:picLocks noChangeAspect="1"/>
          </p:cNvPicPr>
          <p:nvPr/>
        </p:nvPicPr>
        <p:blipFill rotWithShape="1">
          <a:blip r:embed="rId7"/>
          <a:srcRect t="5756" b="21133"/>
          <a:stretch/>
        </p:blipFill>
        <p:spPr>
          <a:xfrm>
            <a:off x="8761039" y="1492667"/>
            <a:ext cx="2364160" cy="1117316"/>
          </a:xfrm>
          <a:prstGeom prst="flowChartDocument">
            <a:avLst/>
          </a:prstGeom>
          <a:noFill/>
        </p:spPr>
      </p:pic>
      <p:sp>
        <p:nvSpPr>
          <p:cNvPr id="33" name="TextBox 32">
            <a:extLst>
              <a:ext uri="{FF2B5EF4-FFF2-40B4-BE49-F238E27FC236}">
                <a16:creationId xmlns:a16="http://schemas.microsoft.com/office/drawing/2014/main" id="{3B2361EE-5FCB-4E7C-A056-2B3F91C86425}"/>
              </a:ext>
            </a:extLst>
          </p:cNvPr>
          <p:cNvSpPr txBox="1"/>
          <p:nvPr/>
        </p:nvSpPr>
        <p:spPr>
          <a:xfrm>
            <a:off x="10398532" y="1518148"/>
            <a:ext cx="609599" cy="276999"/>
          </a:xfrm>
          <a:prstGeom prst="rect">
            <a:avLst/>
          </a:prstGeom>
          <a:solidFill>
            <a:srgbClr val="EAEAEA">
              <a:alpha val="60000"/>
            </a:srgbClr>
          </a:solidFill>
        </p:spPr>
        <p:txBody>
          <a:bodyPr wrap="square" rtlCol="0">
            <a:spAutoFit/>
          </a:bodyPr>
          <a:lstStyle>
            <a:defPPr>
              <a:defRPr lang="en-US"/>
            </a:defPPr>
          </a:lstStyle>
          <a:p>
            <a:r>
              <a:rPr lang="en-GB" sz="1200" dirty="0">
                <a:latin typeface="Ubuntu" panose="020B0504030602030204" pitchFamily="34" charset="0"/>
              </a:rPr>
              <a:t>Paul</a:t>
            </a:r>
          </a:p>
        </p:txBody>
      </p:sp>
    </p:spTree>
    <p:extLst>
      <p:ext uri="{BB962C8B-B14F-4D97-AF65-F5344CB8AC3E}">
        <p14:creationId xmlns:p14="http://schemas.microsoft.com/office/powerpoint/2010/main" val="147459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pa logo and symbol, meaning, history, PNG">
            <a:extLst>
              <a:ext uri="{FF2B5EF4-FFF2-40B4-BE49-F238E27FC236}">
                <a16:creationId xmlns:a16="http://schemas.microsoft.com/office/drawing/2014/main" id="{2B223681-E0CF-434C-A748-5C283CB03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667" y="124386"/>
            <a:ext cx="782473" cy="4876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93A363-A762-4B60-A954-014D824A5108}"/>
              </a:ext>
            </a:extLst>
          </p:cNvPr>
          <p:cNvSpPr txBox="1"/>
          <p:nvPr/>
        </p:nvSpPr>
        <p:spPr>
          <a:xfrm>
            <a:off x="457200" y="261728"/>
            <a:ext cx="6858000" cy="646331"/>
          </a:xfrm>
          <a:prstGeom prst="rect">
            <a:avLst/>
          </a:prstGeom>
          <a:noFill/>
        </p:spPr>
        <p:txBody>
          <a:bodyPr wrap="square" rtlCol="0">
            <a:spAutoFit/>
          </a:bodyPr>
          <a:lstStyle/>
          <a:p>
            <a:r>
              <a:rPr lang="en-GB" sz="3600" dirty="0">
                <a:solidFill>
                  <a:srgbClr val="0070AD"/>
                </a:solidFill>
                <a:latin typeface="Ubuntu" panose="020B0504030602030204" pitchFamily="34" charset="0"/>
              </a:rPr>
              <a:t>Customer Support Team</a:t>
            </a:r>
          </a:p>
        </p:txBody>
      </p:sp>
      <p:grpSp>
        <p:nvGrpSpPr>
          <p:cNvPr id="6" name="Group 5">
            <a:extLst>
              <a:ext uri="{FF2B5EF4-FFF2-40B4-BE49-F238E27FC236}">
                <a16:creationId xmlns:a16="http://schemas.microsoft.com/office/drawing/2014/main" id="{F40F6EF9-F399-4D8D-9EE4-6C142BD1E45F}"/>
              </a:ext>
            </a:extLst>
          </p:cNvPr>
          <p:cNvGrpSpPr/>
          <p:nvPr/>
        </p:nvGrpSpPr>
        <p:grpSpPr>
          <a:xfrm>
            <a:off x="339094" y="1084306"/>
            <a:ext cx="3847073" cy="2649493"/>
            <a:chOff x="531625" y="1688188"/>
            <a:chExt cx="3616682" cy="2490822"/>
          </a:xfrm>
        </p:grpSpPr>
        <p:sp>
          <p:nvSpPr>
            <p:cNvPr id="5" name="Rectangle 4">
              <a:extLst>
                <a:ext uri="{FF2B5EF4-FFF2-40B4-BE49-F238E27FC236}">
                  <a16:creationId xmlns:a16="http://schemas.microsoft.com/office/drawing/2014/main" id="{0843888B-415D-46EB-8DD6-1F1072DB436F}"/>
                </a:ext>
              </a:extLst>
            </p:cNvPr>
            <p:cNvSpPr/>
            <p:nvPr/>
          </p:nvSpPr>
          <p:spPr>
            <a:xfrm>
              <a:off x="533400" y="2468080"/>
              <a:ext cx="3600000" cy="1710930"/>
            </a:xfrm>
            <a:prstGeom prst="rect">
              <a:avLst/>
            </a:prstGeom>
            <a:gradFill flip="none" rotWithShape="1">
              <a:gsLst>
                <a:gs pos="0">
                  <a:srgbClr val="942151">
                    <a:shade val="30000"/>
                    <a:satMod val="115000"/>
                  </a:srgbClr>
                </a:gs>
                <a:gs pos="50000">
                  <a:srgbClr val="942151">
                    <a:shade val="67500"/>
                    <a:satMod val="115000"/>
                  </a:srgbClr>
                </a:gs>
                <a:gs pos="100000">
                  <a:srgbClr val="942151">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pic>
          <p:nvPicPr>
            <p:cNvPr id="3" name="Picture 4" descr="Woman on phone">
              <a:extLst>
                <a:ext uri="{FF2B5EF4-FFF2-40B4-BE49-F238E27FC236}">
                  <a16:creationId xmlns:a16="http://schemas.microsoft.com/office/drawing/2014/main" id="{710CC8F5-9E50-45DA-9BDB-4FAA1B628A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09" b="25368"/>
            <a:stretch/>
          </p:blipFill>
          <p:spPr bwMode="auto">
            <a:xfrm>
              <a:off x="533400" y="1688188"/>
              <a:ext cx="3599999" cy="1388473"/>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B4EB0D-B522-4AD0-B225-B34C84F1BF92}"/>
                </a:ext>
              </a:extLst>
            </p:cNvPr>
            <p:cNvSpPr txBox="1"/>
            <p:nvPr/>
          </p:nvSpPr>
          <p:spPr>
            <a:xfrm>
              <a:off x="531625" y="3040881"/>
              <a:ext cx="3068660" cy="318279"/>
            </a:xfrm>
            <a:prstGeom prst="rect">
              <a:avLst/>
            </a:prstGeom>
            <a:noFill/>
          </p:spPr>
          <p:txBody>
            <a:bodyPr wrap="square" rtlCol="0">
              <a:spAutoFit/>
            </a:bodyPr>
            <a:lstStyle/>
            <a:p>
              <a:r>
                <a:rPr lang="en-GB" sz="1600" dirty="0">
                  <a:solidFill>
                    <a:schemeClr val="bg1"/>
                  </a:solidFill>
                  <a:latin typeface="Ubuntu" panose="020B0504030602030204" pitchFamily="34" charset="0"/>
                </a:rPr>
                <a:t>Customer Service Advisor </a:t>
              </a:r>
            </a:p>
          </p:txBody>
        </p:sp>
        <p:sp>
          <p:nvSpPr>
            <p:cNvPr id="22" name="TextBox 21">
              <a:extLst>
                <a:ext uri="{FF2B5EF4-FFF2-40B4-BE49-F238E27FC236}">
                  <a16:creationId xmlns:a16="http://schemas.microsoft.com/office/drawing/2014/main" id="{6A02D6CC-A771-436D-A5C8-7EB061B4C011}"/>
                </a:ext>
              </a:extLst>
            </p:cNvPr>
            <p:cNvSpPr txBox="1"/>
            <p:nvPr/>
          </p:nvSpPr>
          <p:spPr>
            <a:xfrm>
              <a:off x="3181769" y="1745729"/>
              <a:ext cx="914400" cy="347214"/>
            </a:xfrm>
            <a:prstGeom prst="rect">
              <a:avLst/>
            </a:prstGeom>
            <a:solidFill>
              <a:srgbClr val="EAEAEA">
                <a:alpha val="60000"/>
              </a:srgbClr>
            </a:solidFill>
          </p:spPr>
          <p:txBody>
            <a:bodyPr wrap="square" rtlCol="0">
              <a:spAutoFit/>
            </a:bodyPr>
            <a:lstStyle/>
            <a:p>
              <a:r>
                <a:rPr lang="en-GB" dirty="0">
                  <a:latin typeface="Ubuntu" panose="020B0504030602030204" pitchFamily="34" charset="0"/>
                </a:rPr>
                <a:t>Sadie</a:t>
              </a:r>
            </a:p>
          </p:txBody>
        </p:sp>
        <p:sp>
          <p:nvSpPr>
            <p:cNvPr id="4" name="TextBox 3">
              <a:extLst>
                <a:ext uri="{FF2B5EF4-FFF2-40B4-BE49-F238E27FC236}">
                  <a16:creationId xmlns:a16="http://schemas.microsoft.com/office/drawing/2014/main" id="{C8A4863C-24A7-4A2E-B27E-066C8BE918C6}"/>
                </a:ext>
              </a:extLst>
            </p:cNvPr>
            <p:cNvSpPr txBox="1"/>
            <p:nvPr/>
          </p:nvSpPr>
          <p:spPr>
            <a:xfrm>
              <a:off x="556407" y="3335720"/>
              <a:ext cx="3591900" cy="723361"/>
            </a:xfrm>
            <a:prstGeom prst="rect">
              <a:avLst/>
            </a:prstGeom>
            <a:noFill/>
          </p:spPr>
          <p:txBody>
            <a:bodyPr wrap="square" rtlCol="0">
              <a:spAutoFit/>
            </a:bodyPr>
            <a:lstStyle/>
            <a:p>
              <a:r>
                <a:rPr lang="en-GB" sz="1100" dirty="0">
                  <a:solidFill>
                    <a:schemeClr val="bg1"/>
                  </a:solidFill>
                  <a:latin typeface="Ubuntu" panose="020B0504030602030204" pitchFamily="34" charset="0"/>
                </a:rPr>
                <a:t>“Often when customers call me they  have concerns about their health. I love being able to reassure them that they are in good hands and that we will do everything to help them. “</a:t>
              </a:r>
            </a:p>
          </p:txBody>
        </p:sp>
      </p:grpSp>
      <p:grpSp>
        <p:nvGrpSpPr>
          <p:cNvPr id="51" name="Group 50">
            <a:extLst>
              <a:ext uri="{FF2B5EF4-FFF2-40B4-BE49-F238E27FC236}">
                <a16:creationId xmlns:a16="http://schemas.microsoft.com/office/drawing/2014/main" id="{2FF66126-BBE2-4426-AB77-F92F3391F47F}"/>
              </a:ext>
            </a:extLst>
          </p:cNvPr>
          <p:cNvGrpSpPr/>
          <p:nvPr/>
        </p:nvGrpSpPr>
        <p:grpSpPr>
          <a:xfrm>
            <a:off x="1600200" y="3802306"/>
            <a:ext cx="3848400" cy="2874726"/>
            <a:chOff x="1506445" y="4180380"/>
            <a:chExt cx="3625570" cy="2442473"/>
          </a:xfrm>
        </p:grpSpPr>
        <p:sp>
          <p:nvSpPr>
            <p:cNvPr id="38" name="Rectangle 37">
              <a:extLst>
                <a:ext uri="{FF2B5EF4-FFF2-40B4-BE49-F238E27FC236}">
                  <a16:creationId xmlns:a16="http://schemas.microsoft.com/office/drawing/2014/main" id="{0904DCD0-9285-4E34-A234-5F05D7A69828}"/>
                </a:ext>
              </a:extLst>
            </p:cNvPr>
            <p:cNvSpPr/>
            <p:nvPr/>
          </p:nvSpPr>
          <p:spPr>
            <a:xfrm>
              <a:off x="1532015" y="4747533"/>
              <a:ext cx="3600000" cy="1875320"/>
            </a:xfrm>
            <a:prstGeom prst="rect">
              <a:avLst/>
            </a:prstGeom>
            <a:gradFill flip="none" rotWithShape="1">
              <a:gsLst>
                <a:gs pos="0">
                  <a:srgbClr val="942151">
                    <a:shade val="30000"/>
                    <a:satMod val="115000"/>
                  </a:srgbClr>
                </a:gs>
                <a:gs pos="50000">
                  <a:srgbClr val="942151">
                    <a:shade val="67500"/>
                    <a:satMod val="115000"/>
                  </a:srgbClr>
                </a:gs>
                <a:gs pos="100000">
                  <a:srgbClr val="942151">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sp>
          <p:nvSpPr>
            <p:cNvPr id="40" name="TextBox 39">
              <a:extLst>
                <a:ext uri="{FF2B5EF4-FFF2-40B4-BE49-F238E27FC236}">
                  <a16:creationId xmlns:a16="http://schemas.microsoft.com/office/drawing/2014/main" id="{1A236F39-46C6-412C-9DBA-62792970430F}"/>
                </a:ext>
              </a:extLst>
            </p:cNvPr>
            <p:cNvSpPr txBox="1"/>
            <p:nvPr/>
          </p:nvSpPr>
          <p:spPr>
            <a:xfrm>
              <a:off x="1506445" y="5320928"/>
              <a:ext cx="3068660" cy="287648"/>
            </a:xfrm>
            <a:prstGeom prst="rect">
              <a:avLst/>
            </a:prstGeom>
            <a:noFill/>
          </p:spPr>
          <p:txBody>
            <a:bodyPr wrap="square" rtlCol="0">
              <a:spAutoFit/>
            </a:bodyPr>
            <a:lstStyle/>
            <a:p>
              <a:r>
                <a:rPr lang="en-GB" sz="1600" dirty="0">
                  <a:solidFill>
                    <a:schemeClr val="bg1"/>
                  </a:solidFill>
                  <a:latin typeface="Ubuntu" panose="020B0504030602030204" pitchFamily="34" charset="0"/>
                </a:rPr>
                <a:t>Customer Service Advisor </a:t>
              </a:r>
            </a:p>
          </p:txBody>
        </p:sp>
        <p:sp>
          <p:nvSpPr>
            <p:cNvPr id="42" name="TextBox 41">
              <a:extLst>
                <a:ext uri="{FF2B5EF4-FFF2-40B4-BE49-F238E27FC236}">
                  <a16:creationId xmlns:a16="http://schemas.microsoft.com/office/drawing/2014/main" id="{BA6A5F53-0837-4FD1-B644-BECB45F4EB2B}"/>
                </a:ext>
              </a:extLst>
            </p:cNvPr>
            <p:cNvSpPr txBox="1"/>
            <p:nvPr/>
          </p:nvSpPr>
          <p:spPr>
            <a:xfrm>
              <a:off x="1532015" y="5638800"/>
              <a:ext cx="3600000" cy="653745"/>
            </a:xfrm>
            <a:prstGeom prst="rect">
              <a:avLst/>
            </a:prstGeom>
            <a:noFill/>
          </p:spPr>
          <p:txBody>
            <a:bodyPr wrap="square" rtlCol="0">
              <a:spAutoFit/>
            </a:bodyPr>
            <a:lstStyle/>
            <a:p>
              <a:r>
                <a:rPr lang="en-GB" sz="1100" dirty="0">
                  <a:solidFill>
                    <a:schemeClr val="bg1"/>
                  </a:solidFill>
                  <a:latin typeface="Ubuntu" panose="020B0504030602030204" pitchFamily="34" charset="0"/>
                </a:rPr>
                <a:t>“Since the pandemic, I have been working more from home. Luckily the technology is seamless, so when I am talking to customers, I am being fed real-time data to best service them“</a:t>
              </a:r>
            </a:p>
          </p:txBody>
        </p:sp>
        <p:pic>
          <p:nvPicPr>
            <p:cNvPr id="20486" name="Picture 6" descr="15 Contact Centre Homeworking Problems and How to Overcome Them">
              <a:extLst>
                <a:ext uri="{FF2B5EF4-FFF2-40B4-BE49-F238E27FC236}">
                  <a16:creationId xmlns:a16="http://schemas.microsoft.com/office/drawing/2014/main" id="{EC06EB24-C71C-4DFF-AEB2-98F417F65F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42586"/>
            <a:stretch/>
          </p:blipFill>
          <p:spPr bwMode="auto">
            <a:xfrm flipH="1">
              <a:off x="1532011" y="4180380"/>
              <a:ext cx="3599999" cy="1208887"/>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8234DB5-F27C-4216-9780-77AD96B57477}"/>
                </a:ext>
              </a:extLst>
            </p:cNvPr>
            <p:cNvSpPr txBox="1"/>
            <p:nvPr/>
          </p:nvSpPr>
          <p:spPr>
            <a:xfrm>
              <a:off x="3571623" y="4247844"/>
              <a:ext cx="914400" cy="313798"/>
            </a:xfrm>
            <a:prstGeom prst="rect">
              <a:avLst/>
            </a:prstGeom>
            <a:solidFill>
              <a:srgbClr val="EAEAEA">
                <a:alpha val="60000"/>
              </a:srgbClr>
            </a:solidFill>
          </p:spPr>
          <p:txBody>
            <a:bodyPr wrap="square" rtlCol="0">
              <a:spAutoFit/>
            </a:bodyPr>
            <a:lstStyle/>
            <a:p>
              <a:r>
                <a:rPr lang="en-GB" dirty="0">
                  <a:latin typeface="Ubuntu" panose="020B0504030602030204" pitchFamily="34" charset="0"/>
                </a:rPr>
                <a:t>Rob</a:t>
              </a:r>
            </a:p>
          </p:txBody>
        </p:sp>
      </p:grpSp>
      <p:grpSp>
        <p:nvGrpSpPr>
          <p:cNvPr id="44" name="Group 43">
            <a:extLst>
              <a:ext uri="{FF2B5EF4-FFF2-40B4-BE49-F238E27FC236}">
                <a16:creationId xmlns:a16="http://schemas.microsoft.com/office/drawing/2014/main" id="{862E573B-7936-42B5-981E-C8FE80E408AD}"/>
              </a:ext>
            </a:extLst>
          </p:cNvPr>
          <p:cNvGrpSpPr/>
          <p:nvPr/>
        </p:nvGrpSpPr>
        <p:grpSpPr>
          <a:xfrm>
            <a:off x="4219107" y="1084307"/>
            <a:ext cx="3897950" cy="2650440"/>
            <a:chOff x="4103103" y="1107504"/>
            <a:chExt cx="3614907" cy="2457983"/>
          </a:xfrm>
        </p:grpSpPr>
        <p:grpSp>
          <p:nvGrpSpPr>
            <p:cNvPr id="14" name="Group 13">
              <a:extLst>
                <a:ext uri="{FF2B5EF4-FFF2-40B4-BE49-F238E27FC236}">
                  <a16:creationId xmlns:a16="http://schemas.microsoft.com/office/drawing/2014/main" id="{4D891A5C-0CA5-4747-8181-6D7820391C2E}"/>
                </a:ext>
              </a:extLst>
            </p:cNvPr>
            <p:cNvGrpSpPr/>
            <p:nvPr/>
          </p:nvGrpSpPr>
          <p:grpSpPr>
            <a:xfrm>
              <a:off x="4114799" y="1107504"/>
              <a:ext cx="3603211" cy="2457983"/>
              <a:chOff x="4076369" y="1740167"/>
              <a:chExt cx="3603211" cy="2457983"/>
            </a:xfrm>
          </p:grpSpPr>
          <p:sp>
            <p:nvSpPr>
              <p:cNvPr id="7" name="Rectangle 6">
                <a:extLst>
                  <a:ext uri="{FF2B5EF4-FFF2-40B4-BE49-F238E27FC236}">
                    <a16:creationId xmlns:a16="http://schemas.microsoft.com/office/drawing/2014/main" id="{D35F33C6-1881-4B8D-894D-5EC5617C2F2A}"/>
                  </a:ext>
                </a:extLst>
              </p:cNvPr>
              <p:cNvSpPr/>
              <p:nvPr/>
            </p:nvSpPr>
            <p:spPr>
              <a:xfrm>
                <a:off x="4079580" y="2468081"/>
                <a:ext cx="3600000" cy="1730069"/>
              </a:xfrm>
              <a:prstGeom prst="rect">
                <a:avLst/>
              </a:prstGeom>
              <a:gradFill flip="none" rotWithShape="1">
                <a:gsLst>
                  <a:gs pos="0">
                    <a:srgbClr val="942151">
                      <a:shade val="30000"/>
                      <a:satMod val="115000"/>
                    </a:srgbClr>
                  </a:gs>
                  <a:gs pos="50000">
                    <a:srgbClr val="942151">
                      <a:shade val="67500"/>
                      <a:satMod val="115000"/>
                    </a:srgbClr>
                  </a:gs>
                  <a:gs pos="100000">
                    <a:srgbClr val="942151">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sp>
            <p:nvSpPr>
              <p:cNvPr id="11" name="TextBox 10">
                <a:extLst>
                  <a:ext uri="{FF2B5EF4-FFF2-40B4-BE49-F238E27FC236}">
                    <a16:creationId xmlns:a16="http://schemas.microsoft.com/office/drawing/2014/main" id="{838A43AE-57FF-4781-BFFB-3D4A8E1EBA26}"/>
                  </a:ext>
                </a:extLst>
              </p:cNvPr>
              <p:cNvSpPr txBox="1"/>
              <p:nvPr/>
            </p:nvSpPr>
            <p:spPr>
              <a:xfrm>
                <a:off x="4094487" y="3080397"/>
                <a:ext cx="3068660" cy="313971"/>
              </a:xfrm>
              <a:prstGeom prst="rect">
                <a:avLst/>
              </a:prstGeom>
              <a:noFill/>
            </p:spPr>
            <p:txBody>
              <a:bodyPr wrap="square" rtlCol="0">
                <a:spAutoFit/>
              </a:bodyPr>
              <a:lstStyle/>
              <a:p>
                <a:r>
                  <a:rPr lang="en-GB" sz="1600" dirty="0">
                    <a:solidFill>
                      <a:schemeClr val="bg1"/>
                    </a:solidFill>
                    <a:latin typeface="Ubuntu" panose="020B0504030602030204" pitchFamily="34" charset="0"/>
                  </a:rPr>
                  <a:t>Medical SME</a:t>
                </a:r>
              </a:p>
            </p:txBody>
          </p:sp>
          <p:pic>
            <p:nvPicPr>
              <p:cNvPr id="20484" name="Picture 4" descr="Babylon&amp;#39;s GP at Hand model risks &amp;#39;destabilising&amp;#39; care, professor warns">
                <a:extLst>
                  <a:ext uri="{FF2B5EF4-FFF2-40B4-BE49-F238E27FC236}">
                    <a16:creationId xmlns:a16="http://schemas.microsoft.com/office/drawing/2014/main" id="{E07112A3-605E-40EA-AF12-2198B77F5D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393" b="10596"/>
              <a:stretch/>
            </p:blipFill>
            <p:spPr bwMode="auto">
              <a:xfrm flipH="1">
                <a:off x="4076369" y="1740167"/>
                <a:ext cx="3599999" cy="1455827"/>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DB5569E-83B7-4A56-A31F-87CECD296BD3}"/>
                  </a:ext>
                </a:extLst>
              </p:cNvPr>
              <p:cNvSpPr txBox="1"/>
              <p:nvPr/>
            </p:nvSpPr>
            <p:spPr>
              <a:xfrm>
                <a:off x="6710087" y="1792591"/>
                <a:ext cx="914400" cy="342514"/>
              </a:xfrm>
              <a:prstGeom prst="rect">
                <a:avLst/>
              </a:prstGeom>
              <a:solidFill>
                <a:srgbClr val="EAEAEA">
                  <a:alpha val="60000"/>
                </a:srgbClr>
              </a:solidFill>
            </p:spPr>
            <p:txBody>
              <a:bodyPr wrap="square" rtlCol="0">
                <a:spAutoFit/>
              </a:bodyPr>
              <a:lstStyle/>
              <a:p>
                <a:r>
                  <a:rPr lang="en-GB" dirty="0">
                    <a:latin typeface="Ubuntu" panose="020B0504030602030204" pitchFamily="34" charset="0"/>
                  </a:rPr>
                  <a:t>Nicola</a:t>
                </a:r>
              </a:p>
            </p:txBody>
          </p:sp>
        </p:grpSp>
        <p:sp>
          <p:nvSpPr>
            <p:cNvPr id="53" name="TextBox 52">
              <a:extLst>
                <a:ext uri="{FF2B5EF4-FFF2-40B4-BE49-F238E27FC236}">
                  <a16:creationId xmlns:a16="http://schemas.microsoft.com/office/drawing/2014/main" id="{E4398A86-2A35-42C9-BB95-61DFE1BEA235}"/>
                </a:ext>
              </a:extLst>
            </p:cNvPr>
            <p:cNvSpPr txBox="1"/>
            <p:nvPr/>
          </p:nvSpPr>
          <p:spPr>
            <a:xfrm>
              <a:off x="4103103" y="2828836"/>
              <a:ext cx="3591900" cy="556584"/>
            </a:xfrm>
            <a:prstGeom prst="rect">
              <a:avLst/>
            </a:prstGeom>
            <a:noFill/>
          </p:spPr>
          <p:txBody>
            <a:bodyPr wrap="square" rtlCol="0">
              <a:spAutoFit/>
            </a:bodyPr>
            <a:lstStyle/>
            <a:p>
              <a:r>
                <a:rPr lang="en-GB" sz="1100" dirty="0">
                  <a:solidFill>
                    <a:schemeClr val="bg1"/>
                  </a:solidFill>
                  <a:latin typeface="Ubuntu" panose="020B0504030602030204" pitchFamily="34" charset="0"/>
                </a:rPr>
                <a:t>“The favourite part of my job is being able to reassure customers by providing them with objective medical information. “</a:t>
              </a:r>
            </a:p>
          </p:txBody>
        </p:sp>
      </p:grpSp>
      <p:grpSp>
        <p:nvGrpSpPr>
          <p:cNvPr id="45" name="Group 44">
            <a:extLst>
              <a:ext uri="{FF2B5EF4-FFF2-40B4-BE49-F238E27FC236}">
                <a16:creationId xmlns:a16="http://schemas.microsoft.com/office/drawing/2014/main" id="{1460C6D3-EA6E-4681-8D53-0384FD515A51}"/>
              </a:ext>
            </a:extLst>
          </p:cNvPr>
          <p:cNvGrpSpPr/>
          <p:nvPr/>
        </p:nvGrpSpPr>
        <p:grpSpPr>
          <a:xfrm>
            <a:off x="8203943" y="1072531"/>
            <a:ext cx="3829326" cy="2661268"/>
            <a:chOff x="8203943" y="1072531"/>
            <a:chExt cx="3609114" cy="2500147"/>
          </a:xfrm>
        </p:grpSpPr>
        <p:grpSp>
          <p:nvGrpSpPr>
            <p:cNvPr id="25" name="Group 24">
              <a:extLst>
                <a:ext uri="{FF2B5EF4-FFF2-40B4-BE49-F238E27FC236}">
                  <a16:creationId xmlns:a16="http://schemas.microsoft.com/office/drawing/2014/main" id="{C6DAE9F7-6AAD-4826-8C87-A1864C877663}"/>
                </a:ext>
              </a:extLst>
            </p:cNvPr>
            <p:cNvGrpSpPr/>
            <p:nvPr/>
          </p:nvGrpSpPr>
          <p:grpSpPr>
            <a:xfrm>
              <a:off x="8203943" y="1072531"/>
              <a:ext cx="3609114" cy="2500147"/>
              <a:chOff x="7866255" y="1445655"/>
              <a:chExt cx="3609114" cy="2500147"/>
            </a:xfrm>
          </p:grpSpPr>
          <p:sp>
            <p:nvSpPr>
              <p:cNvPr id="12" name="Rectangle 11">
                <a:extLst>
                  <a:ext uri="{FF2B5EF4-FFF2-40B4-BE49-F238E27FC236}">
                    <a16:creationId xmlns:a16="http://schemas.microsoft.com/office/drawing/2014/main" id="{A9B6E82D-6122-4207-97BF-145BA0E9A315}"/>
                  </a:ext>
                </a:extLst>
              </p:cNvPr>
              <p:cNvSpPr/>
              <p:nvPr/>
            </p:nvSpPr>
            <p:spPr>
              <a:xfrm>
                <a:off x="7866255" y="2476684"/>
                <a:ext cx="3600000" cy="1469118"/>
              </a:xfrm>
              <a:prstGeom prst="rect">
                <a:avLst/>
              </a:prstGeom>
              <a:gradFill flip="none" rotWithShape="1">
                <a:gsLst>
                  <a:gs pos="0">
                    <a:srgbClr val="942151">
                      <a:shade val="30000"/>
                      <a:satMod val="115000"/>
                    </a:srgbClr>
                  </a:gs>
                  <a:gs pos="50000">
                    <a:srgbClr val="942151">
                      <a:shade val="67500"/>
                      <a:satMod val="115000"/>
                    </a:srgbClr>
                  </a:gs>
                  <a:gs pos="100000">
                    <a:srgbClr val="942151">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sp>
            <p:nvSpPr>
              <p:cNvPr id="13" name="TextBox 12">
                <a:extLst>
                  <a:ext uri="{FF2B5EF4-FFF2-40B4-BE49-F238E27FC236}">
                    <a16:creationId xmlns:a16="http://schemas.microsoft.com/office/drawing/2014/main" id="{C4F58C5D-AE6E-46AB-B864-BFAFE0072479}"/>
                  </a:ext>
                </a:extLst>
              </p:cNvPr>
              <p:cNvSpPr txBox="1"/>
              <p:nvPr/>
            </p:nvSpPr>
            <p:spPr>
              <a:xfrm>
                <a:off x="7946189" y="2808244"/>
                <a:ext cx="3068660" cy="318057"/>
              </a:xfrm>
              <a:prstGeom prst="rect">
                <a:avLst/>
              </a:prstGeom>
              <a:noFill/>
            </p:spPr>
            <p:txBody>
              <a:bodyPr wrap="square" rtlCol="0">
                <a:spAutoFit/>
              </a:bodyPr>
              <a:lstStyle/>
              <a:p>
                <a:r>
                  <a:rPr lang="en-GB" sz="1600" dirty="0">
                    <a:solidFill>
                      <a:schemeClr val="bg1"/>
                    </a:solidFill>
                    <a:latin typeface="Ubuntu" panose="020B0504030602030204" pitchFamily="34" charset="0"/>
                  </a:rPr>
                  <a:t>Supervisor </a:t>
                </a:r>
              </a:p>
            </p:txBody>
          </p:sp>
          <p:pic>
            <p:nvPicPr>
              <p:cNvPr id="20482" name="Picture 2" descr="14 Techniques to Provide Amazing Call Center Customer Service | Talkdesk">
                <a:extLst>
                  <a:ext uri="{FF2B5EF4-FFF2-40B4-BE49-F238E27FC236}">
                    <a16:creationId xmlns:a16="http://schemas.microsoft.com/office/drawing/2014/main" id="{03AF5387-209E-4306-862B-9E00913C3F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41" t="6480" r="945" b="8689"/>
              <a:stretch/>
            </p:blipFill>
            <p:spPr bwMode="auto">
              <a:xfrm flipH="1">
                <a:off x="7866255" y="1445655"/>
                <a:ext cx="3609114" cy="1584985"/>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130720F-46F8-4049-B910-CD39C648875F}"/>
                  </a:ext>
                </a:extLst>
              </p:cNvPr>
              <p:cNvSpPr txBox="1"/>
              <p:nvPr/>
            </p:nvSpPr>
            <p:spPr>
              <a:xfrm>
                <a:off x="10456184" y="1488614"/>
                <a:ext cx="914400" cy="346972"/>
              </a:xfrm>
              <a:prstGeom prst="rect">
                <a:avLst/>
              </a:prstGeom>
              <a:solidFill>
                <a:srgbClr val="EAEAEA">
                  <a:alpha val="60000"/>
                </a:srgbClr>
              </a:solidFill>
            </p:spPr>
            <p:txBody>
              <a:bodyPr wrap="square" rtlCol="0">
                <a:spAutoFit/>
              </a:bodyPr>
              <a:lstStyle/>
              <a:p>
                <a:r>
                  <a:rPr lang="en-GB" dirty="0">
                    <a:latin typeface="Ubuntu" panose="020B0504030602030204" pitchFamily="34" charset="0"/>
                  </a:rPr>
                  <a:t>Helen</a:t>
                </a:r>
              </a:p>
            </p:txBody>
          </p:sp>
        </p:grpSp>
        <p:sp>
          <p:nvSpPr>
            <p:cNvPr id="54" name="TextBox 53">
              <a:extLst>
                <a:ext uri="{FF2B5EF4-FFF2-40B4-BE49-F238E27FC236}">
                  <a16:creationId xmlns:a16="http://schemas.microsoft.com/office/drawing/2014/main" id="{A305CBA3-DCB7-482B-A281-FE8441A26DE6}"/>
                </a:ext>
              </a:extLst>
            </p:cNvPr>
            <p:cNvSpPr txBox="1"/>
            <p:nvPr/>
          </p:nvSpPr>
          <p:spPr>
            <a:xfrm>
              <a:off x="8216600" y="2828385"/>
              <a:ext cx="3591900" cy="722857"/>
            </a:xfrm>
            <a:prstGeom prst="rect">
              <a:avLst/>
            </a:prstGeom>
            <a:noFill/>
          </p:spPr>
          <p:txBody>
            <a:bodyPr wrap="square" rtlCol="0">
              <a:spAutoFit/>
            </a:bodyPr>
            <a:lstStyle/>
            <a:p>
              <a:r>
                <a:rPr lang="en-GB" sz="1100" dirty="0">
                  <a:solidFill>
                    <a:schemeClr val="bg1"/>
                  </a:solidFill>
                  <a:latin typeface="Ubuntu" panose="020B0504030602030204" pitchFamily="34" charset="0"/>
                </a:rPr>
                <a:t>“I like to empower the team to be able to deal with customers queries on their own. However, when they need approvals or a second opinion, I make sure I am on-hand.” </a:t>
              </a:r>
            </a:p>
          </p:txBody>
        </p:sp>
      </p:grpSp>
      <p:grpSp>
        <p:nvGrpSpPr>
          <p:cNvPr id="43" name="Group 42">
            <a:extLst>
              <a:ext uri="{FF2B5EF4-FFF2-40B4-BE49-F238E27FC236}">
                <a16:creationId xmlns:a16="http://schemas.microsoft.com/office/drawing/2014/main" id="{EC829C3F-540F-4FB8-B028-D8A53E00CA0D}"/>
              </a:ext>
            </a:extLst>
          </p:cNvPr>
          <p:cNvGrpSpPr/>
          <p:nvPr/>
        </p:nvGrpSpPr>
        <p:grpSpPr>
          <a:xfrm>
            <a:off x="5562600" y="3802306"/>
            <a:ext cx="4022805" cy="2874726"/>
            <a:chOff x="5485215" y="4183117"/>
            <a:chExt cx="3734985" cy="2459090"/>
          </a:xfrm>
        </p:grpSpPr>
        <p:grpSp>
          <p:nvGrpSpPr>
            <p:cNvPr id="46" name="Group 45">
              <a:extLst>
                <a:ext uri="{FF2B5EF4-FFF2-40B4-BE49-F238E27FC236}">
                  <a16:creationId xmlns:a16="http://schemas.microsoft.com/office/drawing/2014/main" id="{28568EFE-41D3-4C8D-97F5-C5FA09AEC1AC}"/>
                </a:ext>
              </a:extLst>
            </p:cNvPr>
            <p:cNvGrpSpPr/>
            <p:nvPr/>
          </p:nvGrpSpPr>
          <p:grpSpPr>
            <a:xfrm>
              <a:off x="5485215" y="5042007"/>
              <a:ext cx="3734985" cy="1600200"/>
              <a:chOff x="7848600" y="2743200"/>
              <a:chExt cx="3133513" cy="1600200"/>
            </a:xfrm>
          </p:grpSpPr>
          <p:sp>
            <p:nvSpPr>
              <p:cNvPr id="47" name="Rectangle 46">
                <a:extLst>
                  <a:ext uri="{FF2B5EF4-FFF2-40B4-BE49-F238E27FC236}">
                    <a16:creationId xmlns:a16="http://schemas.microsoft.com/office/drawing/2014/main" id="{567780E4-6C8B-4B79-9428-E639975266A5}"/>
                  </a:ext>
                </a:extLst>
              </p:cNvPr>
              <p:cNvSpPr/>
              <p:nvPr/>
            </p:nvSpPr>
            <p:spPr>
              <a:xfrm>
                <a:off x="7848600" y="2743200"/>
                <a:ext cx="3017520" cy="1600200"/>
              </a:xfrm>
              <a:prstGeom prst="rect">
                <a:avLst/>
              </a:prstGeom>
              <a:gradFill flip="none" rotWithShape="1">
                <a:gsLst>
                  <a:gs pos="0">
                    <a:srgbClr val="942151">
                      <a:shade val="30000"/>
                      <a:satMod val="115000"/>
                    </a:srgbClr>
                  </a:gs>
                  <a:gs pos="50000">
                    <a:srgbClr val="942151">
                      <a:shade val="67500"/>
                      <a:satMod val="115000"/>
                    </a:srgbClr>
                  </a:gs>
                  <a:gs pos="100000">
                    <a:srgbClr val="942151">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sp>
            <p:nvSpPr>
              <p:cNvPr id="48" name="TextBox 47">
                <a:extLst>
                  <a:ext uri="{FF2B5EF4-FFF2-40B4-BE49-F238E27FC236}">
                    <a16:creationId xmlns:a16="http://schemas.microsoft.com/office/drawing/2014/main" id="{3C291E93-3153-450E-93F8-68D48CE2456E}"/>
                  </a:ext>
                </a:extLst>
              </p:cNvPr>
              <p:cNvSpPr txBox="1"/>
              <p:nvPr/>
            </p:nvSpPr>
            <p:spPr>
              <a:xfrm>
                <a:off x="7913453" y="3111393"/>
                <a:ext cx="3068660" cy="289605"/>
              </a:xfrm>
              <a:prstGeom prst="rect">
                <a:avLst/>
              </a:prstGeom>
              <a:noFill/>
            </p:spPr>
            <p:txBody>
              <a:bodyPr wrap="square" rtlCol="0">
                <a:spAutoFit/>
              </a:bodyPr>
              <a:lstStyle/>
              <a:p>
                <a:r>
                  <a:rPr lang="en-GB" sz="1600" dirty="0">
                    <a:solidFill>
                      <a:schemeClr val="bg1"/>
                    </a:solidFill>
                    <a:latin typeface="Ubuntu" panose="020B0504030602030204" pitchFamily="34" charset="0"/>
                  </a:rPr>
                  <a:t>Supervisor </a:t>
                </a:r>
              </a:p>
            </p:txBody>
          </p:sp>
        </p:grpSp>
        <p:grpSp>
          <p:nvGrpSpPr>
            <p:cNvPr id="36" name="Group 35">
              <a:extLst>
                <a:ext uri="{FF2B5EF4-FFF2-40B4-BE49-F238E27FC236}">
                  <a16:creationId xmlns:a16="http://schemas.microsoft.com/office/drawing/2014/main" id="{C17C853D-37F8-4A38-ACE6-DB1C08341B2A}"/>
                </a:ext>
              </a:extLst>
            </p:cNvPr>
            <p:cNvGrpSpPr/>
            <p:nvPr/>
          </p:nvGrpSpPr>
          <p:grpSpPr>
            <a:xfrm>
              <a:off x="5485215" y="4183117"/>
              <a:ext cx="3600000" cy="2381005"/>
              <a:chOff x="5485215" y="4183117"/>
              <a:chExt cx="3600000" cy="2381005"/>
            </a:xfrm>
          </p:grpSpPr>
          <p:pic>
            <p:nvPicPr>
              <p:cNvPr id="20488" name="Picture 8" descr="Work-at-Home Call Center Jobs">
                <a:extLst>
                  <a:ext uri="{FF2B5EF4-FFF2-40B4-BE49-F238E27FC236}">
                    <a16:creationId xmlns:a16="http://schemas.microsoft.com/office/drawing/2014/main" id="{81DB10E7-D9D7-4383-A89B-7938EEC35F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129" b="35840"/>
              <a:stretch/>
            </p:blipFill>
            <p:spPr bwMode="auto">
              <a:xfrm flipH="1">
                <a:off x="5485215" y="4183117"/>
                <a:ext cx="3600000" cy="1440759"/>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2E854441-E0A0-4FAA-88F9-F00E19104237}"/>
                  </a:ext>
                </a:extLst>
              </p:cNvPr>
              <p:cNvSpPr txBox="1"/>
              <p:nvPr/>
            </p:nvSpPr>
            <p:spPr>
              <a:xfrm>
                <a:off x="7695003" y="4257604"/>
                <a:ext cx="1281540" cy="315933"/>
              </a:xfrm>
              <a:prstGeom prst="rect">
                <a:avLst/>
              </a:prstGeom>
              <a:solidFill>
                <a:srgbClr val="EAEAEA">
                  <a:alpha val="60000"/>
                </a:srgbClr>
              </a:solidFill>
            </p:spPr>
            <p:txBody>
              <a:bodyPr wrap="square" rtlCol="0">
                <a:spAutoFit/>
              </a:bodyPr>
              <a:lstStyle/>
              <a:p>
                <a:r>
                  <a:rPr lang="en-GB" dirty="0">
                    <a:latin typeface="Ubuntu" panose="020B0504030602030204" pitchFamily="34" charset="0"/>
                  </a:rPr>
                  <a:t>Natalie</a:t>
                </a:r>
              </a:p>
            </p:txBody>
          </p:sp>
          <p:sp>
            <p:nvSpPr>
              <p:cNvPr id="55" name="TextBox 54">
                <a:extLst>
                  <a:ext uri="{FF2B5EF4-FFF2-40B4-BE49-F238E27FC236}">
                    <a16:creationId xmlns:a16="http://schemas.microsoft.com/office/drawing/2014/main" id="{2DB9B9EE-E89D-4A97-8174-64B0089A89D9}"/>
                  </a:ext>
                </a:extLst>
              </p:cNvPr>
              <p:cNvSpPr txBox="1"/>
              <p:nvPr/>
            </p:nvSpPr>
            <p:spPr>
              <a:xfrm>
                <a:off x="5562517" y="5761126"/>
                <a:ext cx="3519426" cy="802996"/>
              </a:xfrm>
              <a:prstGeom prst="rect">
                <a:avLst/>
              </a:prstGeom>
              <a:noFill/>
            </p:spPr>
            <p:txBody>
              <a:bodyPr wrap="square" rtlCol="0">
                <a:spAutoFit/>
              </a:bodyPr>
              <a:lstStyle/>
              <a:p>
                <a:r>
                  <a:rPr lang="en-GB" sz="1100" dirty="0">
                    <a:solidFill>
                      <a:schemeClr val="bg1"/>
                    </a:solidFill>
                    <a:latin typeface="Ubuntu" panose="020B0504030602030204" pitchFamily="34" charset="0"/>
                  </a:rPr>
                  <a:t>“I have found that improvements in our technology, has not just made our lives easier, but meant that we can deal with customer queries and issues so much quicker, reducing call times and the times customers spend on hold</a:t>
                </a:r>
              </a:p>
            </p:txBody>
          </p:sp>
        </p:grpSp>
      </p:grpSp>
    </p:spTree>
    <p:extLst>
      <p:ext uri="{BB962C8B-B14F-4D97-AF65-F5344CB8AC3E}">
        <p14:creationId xmlns:p14="http://schemas.microsoft.com/office/powerpoint/2010/main" val="1931086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F54D0218-24DE-1D41-B2D9-0588AA9B499A}"/>
              </a:ext>
            </a:extLst>
          </p:cNvPr>
          <p:cNvSpPr txBox="1">
            <a:spLocks/>
          </p:cNvSpPr>
          <p:nvPr/>
        </p:nvSpPr>
        <p:spPr>
          <a:xfrm>
            <a:off x="152400" y="759084"/>
            <a:ext cx="11700000" cy="529376"/>
          </a:xfrm>
          <a:prstGeom prst="rect">
            <a:avLst/>
          </a:prstGeom>
        </p:spPr>
        <p:txBody>
          <a:bodyPr vert="horz" wrap="square" lIns="97536" tIns="48768" rIns="97536" bIns="48768" rtlCol="0" anchor="t" anchorCtr="0">
            <a:sp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defTabSz="975336">
              <a:spcBef>
                <a:spcPts val="1200"/>
              </a:spcBef>
              <a:defRPr/>
            </a:pPr>
            <a:r>
              <a:rPr lang="en-US" sz="2800" b="0" dirty="0">
                <a:solidFill>
                  <a:schemeClr val="accent1">
                    <a:lumMod val="60000"/>
                    <a:lumOff val="40000"/>
                  </a:schemeClr>
                </a:solidFill>
                <a:latin typeface="Ubuntu" panose="020B0504030602030204" pitchFamily="34" charset="0"/>
                <a:ea typeface="Amazon Ember Light" panose="020B0403020204020204" pitchFamily="34" charset="0"/>
                <a:cs typeface="Amazon Ember Light" panose="020B0403020204020204" pitchFamily="34" charset="0"/>
              </a:rPr>
              <a:t>Voice with Bupa agent, consultation and supervisor approval </a:t>
            </a:r>
          </a:p>
        </p:txBody>
      </p:sp>
      <p:sp>
        <p:nvSpPr>
          <p:cNvPr id="58" name="TextBox 57">
            <a:extLst>
              <a:ext uri="{FF2B5EF4-FFF2-40B4-BE49-F238E27FC236}">
                <a16:creationId xmlns:a16="http://schemas.microsoft.com/office/drawing/2014/main" id="{0F0FD326-39DD-3442-B0BD-BB4CB204DFED}"/>
              </a:ext>
            </a:extLst>
          </p:cNvPr>
          <p:cNvSpPr txBox="1"/>
          <p:nvPr/>
        </p:nvSpPr>
        <p:spPr>
          <a:xfrm>
            <a:off x="346894" y="2476322"/>
            <a:ext cx="2155125" cy="399959"/>
          </a:xfrm>
          <a:prstGeom prst="rect">
            <a:avLst/>
          </a:prstGeom>
          <a:noFill/>
        </p:spPr>
        <p:txBody>
          <a:bodyPr wrap="square" lIns="0" tIns="0" rIns="0" bIns="0" rtlCol="0">
            <a:noAutofit/>
          </a:bodyPr>
          <a:lstStyle>
            <a:defPPr>
              <a:defRPr lang="en-US"/>
            </a:defPPr>
            <a:lvl1pPr algn="ctr">
              <a:defRPr sz="1600">
                <a:solidFill>
                  <a:prstClr val="white"/>
                </a:solidFill>
                <a:latin typeface="+mj-lt"/>
              </a:defRPr>
            </a:lvl1pPr>
          </a:lstStyle>
          <a:p>
            <a:r>
              <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WEBSITE </a:t>
            </a:r>
            <a:br>
              <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br>
            <a:endPar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104" name="Title 16">
            <a:extLst>
              <a:ext uri="{FF2B5EF4-FFF2-40B4-BE49-F238E27FC236}">
                <a16:creationId xmlns:a16="http://schemas.microsoft.com/office/drawing/2014/main" id="{0F675D81-3DAF-D747-A843-BCE526D6E4EF}"/>
              </a:ext>
            </a:extLst>
          </p:cNvPr>
          <p:cNvSpPr txBox="1">
            <a:spLocks/>
          </p:cNvSpPr>
          <p:nvPr/>
        </p:nvSpPr>
        <p:spPr>
          <a:xfrm>
            <a:off x="227348" y="124386"/>
            <a:ext cx="11700000" cy="90412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r>
              <a:rPr lang="en-US" sz="4400" b="0"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Journey 1: Query resolution</a:t>
            </a:r>
          </a:p>
        </p:txBody>
      </p:sp>
      <p:grpSp>
        <p:nvGrpSpPr>
          <p:cNvPr id="9" name="Group 8">
            <a:extLst>
              <a:ext uri="{FF2B5EF4-FFF2-40B4-BE49-F238E27FC236}">
                <a16:creationId xmlns:a16="http://schemas.microsoft.com/office/drawing/2014/main" id="{DA30C408-0FAB-48AE-A931-395E746651DC}"/>
              </a:ext>
            </a:extLst>
          </p:cNvPr>
          <p:cNvGrpSpPr/>
          <p:nvPr/>
        </p:nvGrpSpPr>
        <p:grpSpPr>
          <a:xfrm>
            <a:off x="457986" y="2767729"/>
            <a:ext cx="10568318" cy="962744"/>
            <a:chOff x="1442445" y="2805812"/>
            <a:chExt cx="8540192" cy="777989"/>
          </a:xfrm>
        </p:grpSpPr>
        <p:sp>
          <p:nvSpPr>
            <p:cNvPr id="61" name="Oval 60">
              <a:extLst>
                <a:ext uri="{FF2B5EF4-FFF2-40B4-BE49-F238E27FC236}">
                  <a16:creationId xmlns:a16="http://schemas.microsoft.com/office/drawing/2014/main" id="{8392D6A0-72CF-FA49-A50C-D266F179C87A}"/>
                </a:ext>
              </a:extLst>
            </p:cNvPr>
            <p:cNvSpPr/>
            <p:nvPr/>
          </p:nvSpPr>
          <p:spPr>
            <a:xfrm>
              <a:off x="1845771"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Oval 56">
              <a:extLst>
                <a:ext uri="{FF2B5EF4-FFF2-40B4-BE49-F238E27FC236}">
                  <a16:creationId xmlns:a16="http://schemas.microsoft.com/office/drawing/2014/main" id="{7E6537A7-F850-4EEA-AEE6-CE94F81742EF}"/>
                </a:ext>
              </a:extLst>
            </p:cNvPr>
            <p:cNvSpPr/>
            <p:nvPr/>
          </p:nvSpPr>
          <p:spPr>
            <a:xfrm>
              <a:off x="3168833"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Oval 71">
              <a:extLst>
                <a:ext uri="{FF2B5EF4-FFF2-40B4-BE49-F238E27FC236}">
                  <a16:creationId xmlns:a16="http://schemas.microsoft.com/office/drawing/2014/main" id="{BE93CB19-AA41-454D-BF6A-85478532CE98}"/>
                </a:ext>
              </a:extLst>
            </p:cNvPr>
            <p:cNvSpPr/>
            <p:nvPr/>
          </p:nvSpPr>
          <p:spPr>
            <a:xfrm>
              <a:off x="4461945"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Oval 74">
              <a:extLst>
                <a:ext uri="{FF2B5EF4-FFF2-40B4-BE49-F238E27FC236}">
                  <a16:creationId xmlns:a16="http://schemas.microsoft.com/office/drawing/2014/main" id="{CA8439F9-95D8-460A-9998-B70D70C36C49}"/>
                </a:ext>
              </a:extLst>
            </p:cNvPr>
            <p:cNvSpPr/>
            <p:nvPr/>
          </p:nvSpPr>
          <p:spPr>
            <a:xfrm>
              <a:off x="5656138" y="2819400"/>
              <a:ext cx="775433"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Oval 77">
              <a:extLst>
                <a:ext uri="{FF2B5EF4-FFF2-40B4-BE49-F238E27FC236}">
                  <a16:creationId xmlns:a16="http://schemas.microsoft.com/office/drawing/2014/main" id="{1F44DFC2-21FD-486B-A365-CE1318D30F87}"/>
                </a:ext>
              </a:extLst>
            </p:cNvPr>
            <p:cNvSpPr/>
            <p:nvPr/>
          </p:nvSpPr>
          <p:spPr>
            <a:xfrm>
              <a:off x="8777317" y="2805812"/>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 name="Straight Connector 5">
              <a:extLst>
                <a:ext uri="{FF2B5EF4-FFF2-40B4-BE49-F238E27FC236}">
                  <a16:creationId xmlns:a16="http://schemas.microsoft.com/office/drawing/2014/main" id="{69FE9D12-0F93-435D-967E-0680374AA25B}"/>
                </a:ext>
              </a:extLst>
            </p:cNvPr>
            <p:cNvCxnSpPr>
              <a:cxnSpLocks/>
              <a:endCxn id="61" idx="2"/>
            </p:cNvCxnSpPr>
            <p:nvPr/>
          </p:nvCxnSpPr>
          <p:spPr>
            <a:xfrm>
              <a:off x="1442445" y="3201601"/>
              <a:ext cx="403326"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6F20A08-5755-4A9C-82B8-7DCD2BF6B9E9}"/>
                </a:ext>
              </a:extLst>
            </p:cNvPr>
            <p:cNvCxnSpPr>
              <a:cxnSpLocks/>
              <a:stCxn id="61" idx="6"/>
              <a:endCxn id="57" idx="2"/>
            </p:cNvCxnSpPr>
            <p:nvPr/>
          </p:nvCxnSpPr>
          <p:spPr>
            <a:xfrm>
              <a:off x="2610172" y="3201601"/>
              <a:ext cx="558661"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FDD96A7-A706-484C-B3AA-53AA813476D5}"/>
                </a:ext>
              </a:extLst>
            </p:cNvPr>
            <p:cNvCxnSpPr>
              <a:cxnSpLocks/>
            </p:cNvCxnSpPr>
            <p:nvPr/>
          </p:nvCxnSpPr>
          <p:spPr>
            <a:xfrm>
              <a:off x="3958181" y="3204366"/>
              <a:ext cx="463094"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CB8A19E-F875-44C8-B45B-BDDE22C0602C}"/>
                </a:ext>
              </a:extLst>
            </p:cNvPr>
            <p:cNvCxnSpPr>
              <a:cxnSpLocks/>
              <a:stCxn id="72" idx="6"/>
              <a:endCxn id="75" idx="2"/>
            </p:cNvCxnSpPr>
            <p:nvPr/>
          </p:nvCxnSpPr>
          <p:spPr>
            <a:xfrm>
              <a:off x="5226346" y="3201601"/>
              <a:ext cx="429792"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4CA9F3B-44BA-4473-A282-0537D8196850}"/>
                </a:ext>
              </a:extLst>
            </p:cNvPr>
            <p:cNvCxnSpPr>
              <a:cxnSpLocks/>
              <a:stCxn id="134" idx="6"/>
              <a:endCxn id="78" idx="2"/>
            </p:cNvCxnSpPr>
            <p:nvPr/>
          </p:nvCxnSpPr>
          <p:spPr>
            <a:xfrm>
              <a:off x="8484727" y="3188013"/>
              <a:ext cx="292590"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F7BAB4F-5922-4583-B3CB-2F4C267621FA}"/>
                </a:ext>
              </a:extLst>
            </p:cNvPr>
            <p:cNvCxnSpPr>
              <a:cxnSpLocks/>
            </p:cNvCxnSpPr>
            <p:nvPr/>
          </p:nvCxnSpPr>
          <p:spPr>
            <a:xfrm>
              <a:off x="9603600" y="3197998"/>
              <a:ext cx="379037"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86" name="Rectangle 85">
            <a:extLst>
              <a:ext uri="{FF2B5EF4-FFF2-40B4-BE49-F238E27FC236}">
                <a16:creationId xmlns:a16="http://schemas.microsoft.com/office/drawing/2014/main" id="{BE82A602-2D39-44A5-ACDA-9C5365DBCF3D}"/>
              </a:ext>
            </a:extLst>
          </p:cNvPr>
          <p:cNvSpPr/>
          <p:nvPr/>
        </p:nvSpPr>
        <p:spPr>
          <a:xfrm>
            <a:off x="611564" y="3858293"/>
            <a:ext cx="1598812" cy="707886"/>
          </a:xfrm>
          <a:prstGeom prst="rect">
            <a:avLst/>
          </a:prstGeom>
        </p:spPr>
        <p:txBody>
          <a:bodyPr wrap="square">
            <a:spAutoFit/>
          </a:bodyPr>
          <a:lstStyle/>
          <a:p>
            <a:pPr algn="ctr" defTabSz="1219170"/>
            <a:r>
              <a:rPr lang="en-GB" sz="1000" dirty="0">
                <a:solidFill>
                  <a:schemeClr val="accent2">
                    <a:lumMod val="40000"/>
                    <a:lumOff val="60000"/>
                  </a:schemeClr>
                </a:solidFill>
                <a:latin typeface="Ubuntu" panose="020B0504030602030204" pitchFamily="34" charset="0"/>
              </a:rPr>
              <a:t>Customer wants to request a “pre- authorization” for a hip replacement. </a:t>
            </a:r>
            <a:endParaRPr lang="en-US" sz="1000" dirty="0">
              <a:solidFill>
                <a:schemeClr val="accent2">
                  <a:lumMod val="40000"/>
                  <a:lumOff val="60000"/>
                </a:schemeClr>
              </a:solidFill>
              <a:latin typeface="Ubuntu" panose="020B0504030602030204" pitchFamily="34" charset="0"/>
            </a:endParaRPr>
          </a:p>
        </p:txBody>
      </p:sp>
      <p:sp>
        <p:nvSpPr>
          <p:cNvPr id="87" name="Rectangle 86">
            <a:extLst>
              <a:ext uri="{FF2B5EF4-FFF2-40B4-BE49-F238E27FC236}">
                <a16:creationId xmlns:a16="http://schemas.microsoft.com/office/drawing/2014/main" id="{545A4235-0447-4400-B3FC-19B85241573D}"/>
              </a:ext>
            </a:extLst>
          </p:cNvPr>
          <p:cNvSpPr/>
          <p:nvPr/>
        </p:nvSpPr>
        <p:spPr>
          <a:xfrm>
            <a:off x="2203040" y="3848573"/>
            <a:ext cx="1646824" cy="861774"/>
          </a:xfrm>
          <a:prstGeom prst="rect">
            <a:avLst/>
          </a:prstGeom>
        </p:spPr>
        <p:txBody>
          <a:bodyPr wrap="square">
            <a:spAutoFit/>
          </a:bodyPr>
          <a:lstStyle/>
          <a:p>
            <a:pPr algn="ctr" defTabSz="1219170"/>
            <a:r>
              <a:rPr lang="en-GB" sz="1000" dirty="0">
                <a:solidFill>
                  <a:schemeClr val="accent2">
                    <a:lumMod val="40000"/>
                    <a:lumOff val="60000"/>
                  </a:schemeClr>
                </a:solidFill>
                <a:latin typeface="Ubuntu" panose="020B0504030602030204" pitchFamily="34" charset="0"/>
              </a:rPr>
              <a:t>IVR obtains customer details, verifies  information and hands over to the appropriate team. </a:t>
            </a:r>
            <a:endParaRPr lang="en-US" sz="1000" dirty="0">
              <a:solidFill>
                <a:schemeClr val="accent2">
                  <a:lumMod val="40000"/>
                  <a:lumOff val="60000"/>
                </a:schemeClr>
              </a:solidFill>
              <a:latin typeface="Ubuntu" panose="020B0504030602030204" pitchFamily="34" charset="0"/>
            </a:endParaRPr>
          </a:p>
        </p:txBody>
      </p:sp>
      <p:sp>
        <p:nvSpPr>
          <p:cNvPr id="88" name="TextBox 87">
            <a:extLst>
              <a:ext uri="{FF2B5EF4-FFF2-40B4-BE49-F238E27FC236}">
                <a16:creationId xmlns:a16="http://schemas.microsoft.com/office/drawing/2014/main" id="{B6C8413E-AB5C-49DF-9A28-6444E74CAAF9}"/>
              </a:ext>
            </a:extLst>
          </p:cNvPr>
          <p:cNvSpPr txBox="1"/>
          <p:nvPr/>
        </p:nvSpPr>
        <p:spPr>
          <a:xfrm>
            <a:off x="1957613" y="2473297"/>
            <a:ext cx="2155125" cy="399959"/>
          </a:xfrm>
          <a:prstGeom prst="rect">
            <a:avLst/>
          </a:prstGeom>
          <a:noFill/>
        </p:spPr>
        <p:txBody>
          <a:bodyPr wrap="square" lIns="0" tIns="0" rIns="0" bIns="0" rtlCol="0">
            <a:noAutofit/>
          </a:bodyPr>
          <a:lstStyle>
            <a:defPPr>
              <a:defRPr lang="en-US"/>
            </a:defPPr>
            <a:lvl1pPr algn="ctr">
              <a:defRPr sz="1600">
                <a:solidFill>
                  <a:prstClr val="white"/>
                </a:solidFill>
                <a:latin typeface="+mj-lt"/>
              </a:defRPr>
            </a:lvl1pPr>
          </a:lstStyle>
          <a:p>
            <a:r>
              <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IVR </a:t>
            </a:r>
            <a:br>
              <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br>
            <a:endPar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90" name="TextBox 89">
            <a:extLst>
              <a:ext uri="{FF2B5EF4-FFF2-40B4-BE49-F238E27FC236}">
                <a16:creationId xmlns:a16="http://schemas.microsoft.com/office/drawing/2014/main" id="{5E0F182A-107D-4DAF-A7C5-FF1F8971B9ED}"/>
              </a:ext>
            </a:extLst>
          </p:cNvPr>
          <p:cNvSpPr txBox="1"/>
          <p:nvPr/>
        </p:nvSpPr>
        <p:spPr>
          <a:xfrm>
            <a:off x="3612238" y="2474573"/>
            <a:ext cx="2155125" cy="399959"/>
          </a:xfrm>
          <a:prstGeom prst="rect">
            <a:avLst/>
          </a:prstGeom>
          <a:noFill/>
        </p:spPr>
        <p:txBody>
          <a:bodyPr wrap="square" lIns="0" tIns="0" rIns="0" bIns="0" rtlCol="0">
            <a:noAutofit/>
          </a:bodyPr>
          <a:lstStyle>
            <a:defPPr>
              <a:defRPr lang="en-US"/>
            </a:defPPr>
            <a:lvl1pPr algn="ctr">
              <a:defRPr sz="1600">
                <a:solidFill>
                  <a:prstClr val="white"/>
                </a:solidFill>
                <a:latin typeface="+mj-lt"/>
              </a:defRPr>
            </a:lvl1pPr>
          </a:lstStyle>
          <a:p>
            <a:r>
              <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CONNECT TO AGENT </a:t>
            </a:r>
            <a:br>
              <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br>
            <a:endPar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10" name="Rectangle 9">
            <a:extLst>
              <a:ext uri="{FF2B5EF4-FFF2-40B4-BE49-F238E27FC236}">
                <a16:creationId xmlns:a16="http://schemas.microsoft.com/office/drawing/2014/main" id="{F8756B55-E4A4-4463-8F0D-C53D9FDF6606}"/>
              </a:ext>
            </a:extLst>
          </p:cNvPr>
          <p:cNvSpPr/>
          <p:nvPr/>
        </p:nvSpPr>
        <p:spPr>
          <a:xfrm>
            <a:off x="3840408" y="3866723"/>
            <a:ext cx="1516470" cy="861774"/>
          </a:xfrm>
          <a:prstGeom prst="rect">
            <a:avLst/>
          </a:prstGeom>
        </p:spPr>
        <p:txBody>
          <a:bodyPr wrap="square">
            <a:spAutoFit/>
          </a:bodyPr>
          <a:lstStyle/>
          <a:p>
            <a:pPr algn="ctr" defTabSz="1219170">
              <a:defRPr/>
            </a:pPr>
            <a:r>
              <a:rPr lang="en-GB" sz="1000" dirty="0">
                <a:solidFill>
                  <a:schemeClr val="accent2">
                    <a:lumMod val="40000"/>
                    <a:lumOff val="60000"/>
                  </a:schemeClr>
                </a:solidFill>
                <a:latin typeface="Ubuntu" panose="020B0504030602030204" pitchFamily="34" charset="0"/>
              </a:rPr>
              <a:t>Whisper to agent. </a:t>
            </a:r>
          </a:p>
          <a:p>
            <a:pPr algn="ctr" defTabSz="1219170">
              <a:defRPr/>
            </a:pPr>
            <a:r>
              <a:rPr lang="en-GB" sz="1000" dirty="0">
                <a:solidFill>
                  <a:schemeClr val="accent2">
                    <a:lumMod val="40000"/>
                    <a:lumOff val="60000"/>
                  </a:schemeClr>
                </a:solidFill>
                <a:latin typeface="Ubuntu" panose="020B0504030602030204" pitchFamily="34" charset="0"/>
              </a:rPr>
              <a:t>AI guided help assists the agent through the call to take the next best action </a:t>
            </a:r>
          </a:p>
        </p:txBody>
      </p:sp>
      <p:pic>
        <p:nvPicPr>
          <p:cNvPr id="95" name="Picture 2" descr="Bupa logo and symbol, meaning, history, PNG">
            <a:extLst>
              <a:ext uri="{FF2B5EF4-FFF2-40B4-BE49-F238E27FC236}">
                <a16:creationId xmlns:a16="http://schemas.microsoft.com/office/drawing/2014/main" id="{BF22557F-8BD4-4B5A-848E-1F948C689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667" y="124386"/>
            <a:ext cx="782473" cy="48766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F7B20C91-229A-4246-BE70-0E2DF31EBBCD}"/>
              </a:ext>
            </a:extLst>
          </p:cNvPr>
          <p:cNvSpPr/>
          <p:nvPr/>
        </p:nvSpPr>
        <p:spPr>
          <a:xfrm>
            <a:off x="6753195" y="3887152"/>
            <a:ext cx="1312744" cy="577081"/>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Customer accepts the terms and conditions via IVR. </a:t>
            </a:r>
          </a:p>
        </p:txBody>
      </p:sp>
      <p:sp>
        <p:nvSpPr>
          <p:cNvPr id="97" name="Rectangle 96">
            <a:extLst>
              <a:ext uri="{FF2B5EF4-FFF2-40B4-BE49-F238E27FC236}">
                <a16:creationId xmlns:a16="http://schemas.microsoft.com/office/drawing/2014/main" id="{736555E3-2616-44DD-B4F3-2F47362F88FB}"/>
              </a:ext>
            </a:extLst>
          </p:cNvPr>
          <p:cNvSpPr/>
          <p:nvPr/>
        </p:nvSpPr>
        <p:spPr>
          <a:xfrm>
            <a:off x="9368726" y="3866723"/>
            <a:ext cx="1599603" cy="738664"/>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The agent obtains approval from a supervisor via the inbuilt IM/chat</a:t>
            </a:r>
          </a:p>
        </p:txBody>
      </p:sp>
      <p:sp>
        <p:nvSpPr>
          <p:cNvPr id="98" name="TextBox 97">
            <a:extLst>
              <a:ext uri="{FF2B5EF4-FFF2-40B4-BE49-F238E27FC236}">
                <a16:creationId xmlns:a16="http://schemas.microsoft.com/office/drawing/2014/main" id="{1A55B0B3-9490-4C81-8F85-125D9A61EC26}"/>
              </a:ext>
            </a:extLst>
          </p:cNvPr>
          <p:cNvSpPr txBox="1"/>
          <p:nvPr/>
        </p:nvSpPr>
        <p:spPr>
          <a:xfrm>
            <a:off x="6824992" y="2472953"/>
            <a:ext cx="1337410" cy="253916"/>
          </a:xfrm>
          <a:prstGeom prst="rect">
            <a:avLst/>
          </a:prstGeom>
          <a:noFill/>
        </p:spPr>
        <p:txBody>
          <a:bodyPr wrap="square" lIns="0" tIns="0" rIns="0" bIns="0" rtlCol="0">
            <a:noAutofit/>
          </a:bodyPr>
          <a:lstStyle>
            <a:defPPr>
              <a:defRPr lang="en-US"/>
            </a:defPPr>
            <a:lvl1pPr algn="ctr">
              <a:defRPr sz="1600">
                <a:solidFill>
                  <a:prstClr val="white"/>
                </a:solidFill>
                <a:latin typeface="+mj-lt"/>
              </a:defRPr>
            </a:lvl1pPr>
          </a:lstStyle>
          <a:p>
            <a:r>
              <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IVR COMPLIANCE</a:t>
            </a:r>
            <a:br>
              <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br>
            <a:endPar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99" name="TextBox 98">
            <a:extLst>
              <a:ext uri="{FF2B5EF4-FFF2-40B4-BE49-F238E27FC236}">
                <a16:creationId xmlns:a16="http://schemas.microsoft.com/office/drawing/2014/main" id="{80035D51-A72D-4C1D-8FCD-E13219948E87}"/>
              </a:ext>
            </a:extLst>
          </p:cNvPr>
          <p:cNvSpPr txBox="1"/>
          <p:nvPr/>
        </p:nvSpPr>
        <p:spPr>
          <a:xfrm>
            <a:off x="9040668" y="2477232"/>
            <a:ext cx="2155125" cy="237370"/>
          </a:xfrm>
          <a:prstGeom prst="rect">
            <a:avLst/>
          </a:prstGeom>
          <a:noFill/>
        </p:spPr>
        <p:txBody>
          <a:bodyPr wrap="square" lIns="0" tIns="0" rIns="0" bIns="0" rtlCol="0">
            <a:noAutofit/>
          </a:bodyPr>
          <a:lstStyle>
            <a:defPPr>
              <a:defRPr lang="en-US"/>
            </a:defPPr>
            <a:lvl1pPr algn="ctr">
              <a:defRPr sz="1600">
                <a:solidFill>
                  <a:prstClr val="white"/>
                </a:solidFill>
                <a:latin typeface="+mj-lt"/>
              </a:defRPr>
            </a:lvl1pPr>
          </a:lstStyle>
          <a:p>
            <a:r>
              <a:rPr lang="en-US" sz="105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RESOLUTION</a:t>
            </a:r>
            <a:br>
              <a:rPr lang="en-US" sz="105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br>
            <a:endParaRPr lang="en-US" sz="105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endParaRPr>
          </a:p>
        </p:txBody>
      </p:sp>
      <p:pic>
        <p:nvPicPr>
          <p:cNvPr id="100" name="Picture 99">
            <a:extLst>
              <a:ext uri="{FF2B5EF4-FFF2-40B4-BE49-F238E27FC236}">
                <a16:creationId xmlns:a16="http://schemas.microsoft.com/office/drawing/2014/main" id="{B8356A38-8D1F-4A94-BCDE-47B6D0F0F0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1385" y="2955117"/>
            <a:ext cx="541615" cy="541615"/>
          </a:xfrm>
          <a:prstGeom prst="rect">
            <a:avLst/>
          </a:prstGeom>
          <a:ln>
            <a:noFill/>
          </a:ln>
        </p:spPr>
      </p:pic>
      <p:grpSp>
        <p:nvGrpSpPr>
          <p:cNvPr id="101" name="Group 4">
            <a:extLst>
              <a:ext uri="{FF2B5EF4-FFF2-40B4-BE49-F238E27FC236}">
                <a16:creationId xmlns:a16="http://schemas.microsoft.com/office/drawing/2014/main" id="{2740D3DE-984C-4416-AFA7-6295ACD065AC}"/>
              </a:ext>
            </a:extLst>
          </p:cNvPr>
          <p:cNvGrpSpPr>
            <a:grpSpLocks noChangeAspect="1"/>
          </p:cNvGrpSpPr>
          <p:nvPr/>
        </p:nvGrpSpPr>
        <p:grpSpPr bwMode="auto">
          <a:xfrm>
            <a:off x="2885280" y="2918862"/>
            <a:ext cx="397902" cy="617503"/>
            <a:chOff x="2789" y="1478"/>
            <a:chExt cx="183" cy="284"/>
          </a:xfrm>
          <a:effectLst>
            <a:outerShdw blurRad="50800" dist="38100" dir="2700000" algn="tl" rotWithShape="0">
              <a:prstClr val="black">
                <a:alpha val="40000"/>
              </a:prstClr>
            </a:outerShdw>
          </a:effectLst>
        </p:grpSpPr>
        <p:sp>
          <p:nvSpPr>
            <p:cNvPr id="102" name="Freeform 5">
              <a:extLst>
                <a:ext uri="{FF2B5EF4-FFF2-40B4-BE49-F238E27FC236}">
                  <a16:creationId xmlns:a16="http://schemas.microsoft.com/office/drawing/2014/main" id="{1C02E404-F4BB-486F-8E39-6D672DC209AE}"/>
                </a:ext>
              </a:extLst>
            </p:cNvPr>
            <p:cNvSpPr>
              <a:spLocks/>
            </p:cNvSpPr>
            <p:nvPr/>
          </p:nvSpPr>
          <p:spPr bwMode="auto">
            <a:xfrm>
              <a:off x="2821" y="1478"/>
              <a:ext cx="122" cy="215"/>
            </a:xfrm>
            <a:custGeom>
              <a:avLst/>
              <a:gdLst>
                <a:gd name="T0" fmla="*/ 35 w 70"/>
                <a:gd name="T1" fmla="*/ 125 h 125"/>
                <a:gd name="T2" fmla="*/ 35 w 70"/>
                <a:gd name="T3" fmla="*/ 125 h 125"/>
                <a:gd name="T4" fmla="*/ 0 w 70"/>
                <a:gd name="T5" fmla="*/ 90 h 125"/>
                <a:gd name="T6" fmla="*/ 0 w 70"/>
                <a:gd name="T7" fmla="*/ 35 h 125"/>
                <a:gd name="T8" fmla="*/ 35 w 70"/>
                <a:gd name="T9" fmla="*/ 0 h 125"/>
                <a:gd name="T10" fmla="*/ 35 w 70"/>
                <a:gd name="T11" fmla="*/ 0 h 125"/>
                <a:gd name="T12" fmla="*/ 70 w 70"/>
                <a:gd name="T13" fmla="*/ 35 h 125"/>
                <a:gd name="T14" fmla="*/ 70 w 70"/>
                <a:gd name="T15" fmla="*/ 90 h 125"/>
                <a:gd name="T16" fmla="*/ 35 w 70"/>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5">
                  <a:moveTo>
                    <a:pt x="35" y="125"/>
                  </a:moveTo>
                  <a:cubicBezTo>
                    <a:pt x="35" y="125"/>
                    <a:pt x="35" y="125"/>
                    <a:pt x="35" y="125"/>
                  </a:cubicBezTo>
                  <a:cubicBezTo>
                    <a:pt x="15" y="125"/>
                    <a:pt x="0" y="110"/>
                    <a:pt x="0" y="90"/>
                  </a:cubicBezTo>
                  <a:cubicBezTo>
                    <a:pt x="0" y="35"/>
                    <a:pt x="0" y="35"/>
                    <a:pt x="0" y="35"/>
                  </a:cubicBezTo>
                  <a:cubicBezTo>
                    <a:pt x="0" y="16"/>
                    <a:pt x="15" y="0"/>
                    <a:pt x="35" y="0"/>
                  </a:cubicBezTo>
                  <a:cubicBezTo>
                    <a:pt x="35" y="0"/>
                    <a:pt x="35" y="0"/>
                    <a:pt x="35" y="0"/>
                  </a:cubicBezTo>
                  <a:cubicBezTo>
                    <a:pt x="54" y="0"/>
                    <a:pt x="70" y="16"/>
                    <a:pt x="70" y="35"/>
                  </a:cubicBezTo>
                  <a:cubicBezTo>
                    <a:pt x="70" y="90"/>
                    <a:pt x="70" y="90"/>
                    <a:pt x="70" y="90"/>
                  </a:cubicBezTo>
                  <a:cubicBezTo>
                    <a:pt x="70" y="110"/>
                    <a:pt x="54" y="125"/>
                    <a:pt x="35" y="125"/>
                  </a:cubicBezTo>
                  <a:close/>
                </a:path>
              </a:pathLst>
            </a:custGeom>
            <a:noFill/>
            <a:ln w="15875" cap="rnd">
              <a:solidFill>
                <a:srgbClr val="066FA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Freeform 6">
              <a:extLst>
                <a:ext uri="{FF2B5EF4-FFF2-40B4-BE49-F238E27FC236}">
                  <a16:creationId xmlns:a16="http://schemas.microsoft.com/office/drawing/2014/main" id="{4C587E33-37E7-43A6-80E5-F2E2394A50A3}"/>
                </a:ext>
              </a:extLst>
            </p:cNvPr>
            <p:cNvSpPr>
              <a:spLocks/>
            </p:cNvSpPr>
            <p:nvPr/>
          </p:nvSpPr>
          <p:spPr bwMode="auto">
            <a:xfrm>
              <a:off x="2789" y="1631"/>
              <a:ext cx="183" cy="91"/>
            </a:xfrm>
            <a:custGeom>
              <a:avLst/>
              <a:gdLst>
                <a:gd name="T0" fmla="*/ 88 w 105"/>
                <a:gd name="T1" fmla="*/ 0 h 53"/>
                <a:gd name="T2" fmla="*/ 105 w 105"/>
                <a:gd name="T3" fmla="*/ 0 h 53"/>
                <a:gd name="T4" fmla="*/ 53 w 105"/>
                <a:gd name="T5" fmla="*/ 53 h 53"/>
                <a:gd name="T6" fmla="*/ 0 w 105"/>
                <a:gd name="T7" fmla="*/ 0 h 53"/>
                <a:gd name="T8" fmla="*/ 18 w 105"/>
                <a:gd name="T9" fmla="*/ 0 h 53"/>
              </a:gdLst>
              <a:ahLst/>
              <a:cxnLst>
                <a:cxn ang="0">
                  <a:pos x="T0" y="T1"/>
                </a:cxn>
                <a:cxn ang="0">
                  <a:pos x="T2" y="T3"/>
                </a:cxn>
                <a:cxn ang="0">
                  <a:pos x="T4" y="T5"/>
                </a:cxn>
                <a:cxn ang="0">
                  <a:pos x="T6" y="T7"/>
                </a:cxn>
                <a:cxn ang="0">
                  <a:pos x="T8" y="T9"/>
                </a:cxn>
              </a:cxnLst>
              <a:rect l="0" t="0" r="r" b="b"/>
              <a:pathLst>
                <a:path w="105" h="53">
                  <a:moveTo>
                    <a:pt x="88" y="0"/>
                  </a:moveTo>
                  <a:cubicBezTo>
                    <a:pt x="105" y="0"/>
                    <a:pt x="105" y="0"/>
                    <a:pt x="105" y="0"/>
                  </a:cubicBezTo>
                  <a:cubicBezTo>
                    <a:pt x="105" y="29"/>
                    <a:pt x="82" y="53"/>
                    <a:pt x="53" y="53"/>
                  </a:cubicBezTo>
                  <a:cubicBezTo>
                    <a:pt x="23" y="53"/>
                    <a:pt x="0" y="29"/>
                    <a:pt x="0" y="0"/>
                  </a:cubicBezTo>
                  <a:cubicBezTo>
                    <a:pt x="18" y="0"/>
                    <a:pt x="18" y="0"/>
                    <a:pt x="18" y="0"/>
                  </a:cubicBezTo>
                </a:path>
              </a:pathLst>
            </a:custGeom>
            <a:noFill/>
            <a:ln w="15875" cap="rnd">
              <a:solidFill>
                <a:srgbClr val="066FA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Line 7">
              <a:extLst>
                <a:ext uri="{FF2B5EF4-FFF2-40B4-BE49-F238E27FC236}">
                  <a16:creationId xmlns:a16="http://schemas.microsoft.com/office/drawing/2014/main" id="{27625365-01E0-46C0-8B33-8D4125A416E6}"/>
                </a:ext>
              </a:extLst>
            </p:cNvPr>
            <p:cNvSpPr>
              <a:spLocks noChangeShapeType="1"/>
            </p:cNvSpPr>
            <p:nvPr/>
          </p:nvSpPr>
          <p:spPr bwMode="auto">
            <a:xfrm>
              <a:off x="2882" y="1722"/>
              <a:ext cx="0" cy="40"/>
            </a:xfrm>
            <a:prstGeom prst="line">
              <a:avLst/>
            </a:prstGeom>
            <a:noFill/>
            <a:ln w="15875" cap="rnd">
              <a:solidFill>
                <a:srgbClr val="066FA9"/>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Line 8">
              <a:extLst>
                <a:ext uri="{FF2B5EF4-FFF2-40B4-BE49-F238E27FC236}">
                  <a16:creationId xmlns:a16="http://schemas.microsoft.com/office/drawing/2014/main" id="{7680F197-2130-4965-9EF6-BDE3E38399DC}"/>
                </a:ext>
              </a:extLst>
            </p:cNvPr>
            <p:cNvSpPr>
              <a:spLocks noChangeShapeType="1"/>
            </p:cNvSpPr>
            <p:nvPr/>
          </p:nvSpPr>
          <p:spPr bwMode="auto">
            <a:xfrm flipH="1">
              <a:off x="2819" y="1762"/>
              <a:ext cx="124" cy="0"/>
            </a:xfrm>
            <a:prstGeom prst="line">
              <a:avLst/>
            </a:prstGeom>
            <a:noFill/>
            <a:ln w="15875" cap="rnd">
              <a:solidFill>
                <a:srgbClr val="066FA9"/>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Line 9">
              <a:extLst>
                <a:ext uri="{FF2B5EF4-FFF2-40B4-BE49-F238E27FC236}">
                  <a16:creationId xmlns:a16="http://schemas.microsoft.com/office/drawing/2014/main" id="{010A4CAD-5E4C-4EF4-A610-196A0809515F}"/>
                </a:ext>
              </a:extLst>
            </p:cNvPr>
            <p:cNvSpPr>
              <a:spLocks noChangeShapeType="1"/>
            </p:cNvSpPr>
            <p:nvPr/>
          </p:nvSpPr>
          <p:spPr bwMode="auto">
            <a:xfrm>
              <a:off x="2809" y="1535"/>
              <a:ext cx="144" cy="0"/>
            </a:xfrm>
            <a:prstGeom prst="line">
              <a:avLst/>
            </a:prstGeom>
            <a:noFill/>
            <a:ln w="15875" cap="rnd">
              <a:solidFill>
                <a:srgbClr val="FF9900"/>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Line 10">
              <a:extLst>
                <a:ext uri="{FF2B5EF4-FFF2-40B4-BE49-F238E27FC236}">
                  <a16:creationId xmlns:a16="http://schemas.microsoft.com/office/drawing/2014/main" id="{E822CB7A-606F-4A37-B110-450901EF4DBD}"/>
                </a:ext>
              </a:extLst>
            </p:cNvPr>
            <p:cNvSpPr>
              <a:spLocks noChangeShapeType="1"/>
            </p:cNvSpPr>
            <p:nvPr/>
          </p:nvSpPr>
          <p:spPr bwMode="auto">
            <a:xfrm>
              <a:off x="2809" y="1562"/>
              <a:ext cx="146" cy="0"/>
            </a:xfrm>
            <a:prstGeom prst="line">
              <a:avLst/>
            </a:prstGeom>
            <a:noFill/>
            <a:ln w="15875" cap="rnd">
              <a:solidFill>
                <a:srgbClr val="FF9900"/>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Line 11">
              <a:extLst>
                <a:ext uri="{FF2B5EF4-FFF2-40B4-BE49-F238E27FC236}">
                  <a16:creationId xmlns:a16="http://schemas.microsoft.com/office/drawing/2014/main" id="{74BD2DEF-BBAA-4546-81D1-5BA143707332}"/>
                </a:ext>
              </a:extLst>
            </p:cNvPr>
            <p:cNvSpPr>
              <a:spLocks noChangeShapeType="1"/>
            </p:cNvSpPr>
            <p:nvPr/>
          </p:nvSpPr>
          <p:spPr bwMode="auto">
            <a:xfrm>
              <a:off x="2809" y="1590"/>
              <a:ext cx="144" cy="0"/>
            </a:xfrm>
            <a:prstGeom prst="line">
              <a:avLst/>
            </a:prstGeom>
            <a:noFill/>
            <a:ln w="15875" cap="rnd">
              <a:solidFill>
                <a:srgbClr val="FF9900"/>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4" name="Group 23">
            <a:extLst>
              <a:ext uri="{FF2B5EF4-FFF2-40B4-BE49-F238E27FC236}">
                <a16:creationId xmlns:a16="http://schemas.microsoft.com/office/drawing/2014/main" id="{38CD4DED-13FC-49B5-99FA-00516BC7CCCF}"/>
              </a:ext>
            </a:extLst>
          </p:cNvPr>
          <p:cNvGrpSpPr/>
          <p:nvPr/>
        </p:nvGrpSpPr>
        <p:grpSpPr>
          <a:xfrm>
            <a:off x="7274621" y="2667000"/>
            <a:ext cx="726379" cy="898186"/>
            <a:chOff x="8058321" y="5352530"/>
            <a:chExt cx="842027" cy="837766"/>
          </a:xfrm>
        </p:grpSpPr>
        <p:sp>
          <p:nvSpPr>
            <p:cNvPr id="15" name="TextBox 14">
              <a:extLst>
                <a:ext uri="{FF2B5EF4-FFF2-40B4-BE49-F238E27FC236}">
                  <a16:creationId xmlns:a16="http://schemas.microsoft.com/office/drawing/2014/main" id="{7235427A-F436-4EC7-B4B9-7D5E30B2BEDE}"/>
                </a:ext>
              </a:extLst>
            </p:cNvPr>
            <p:cNvSpPr txBox="1"/>
            <p:nvPr/>
          </p:nvSpPr>
          <p:spPr>
            <a:xfrm>
              <a:off x="8148068" y="5352530"/>
              <a:ext cx="752280" cy="746386"/>
            </a:xfrm>
            <a:prstGeom prst="rect">
              <a:avLst/>
            </a:prstGeom>
            <a:noFill/>
          </p:spPr>
          <p:txBody>
            <a:bodyPr wrap="square" rtlCol="0">
              <a:spAutoFit/>
            </a:bodyPr>
            <a:lstStyle/>
            <a:p>
              <a:endParaRPr lang="en-GB" dirty="0"/>
            </a:p>
          </p:txBody>
        </p:sp>
        <p:grpSp>
          <p:nvGrpSpPr>
            <p:cNvPr id="114" name="Group 4">
              <a:extLst>
                <a:ext uri="{FF2B5EF4-FFF2-40B4-BE49-F238E27FC236}">
                  <a16:creationId xmlns:a16="http://schemas.microsoft.com/office/drawing/2014/main" id="{013B52EB-27F9-43B5-BA1D-ECA78A8C2705}"/>
                </a:ext>
              </a:extLst>
            </p:cNvPr>
            <p:cNvGrpSpPr>
              <a:grpSpLocks noChangeAspect="1"/>
            </p:cNvGrpSpPr>
            <p:nvPr/>
          </p:nvGrpSpPr>
          <p:grpSpPr bwMode="auto">
            <a:xfrm>
              <a:off x="8058321" y="5572793"/>
              <a:ext cx="397902" cy="617503"/>
              <a:chOff x="2789" y="1478"/>
              <a:chExt cx="183" cy="284"/>
            </a:xfrm>
            <a:effectLst>
              <a:outerShdw blurRad="50800" dist="38100" dir="2700000" algn="tl" rotWithShape="0">
                <a:prstClr val="black">
                  <a:alpha val="40000"/>
                </a:prstClr>
              </a:outerShdw>
            </a:effectLst>
          </p:grpSpPr>
          <p:sp>
            <p:nvSpPr>
              <p:cNvPr id="115" name="Freeform 5">
                <a:extLst>
                  <a:ext uri="{FF2B5EF4-FFF2-40B4-BE49-F238E27FC236}">
                    <a16:creationId xmlns:a16="http://schemas.microsoft.com/office/drawing/2014/main" id="{98A7C58C-4DF3-4DDF-8D80-26B0EBFD04A9}"/>
                  </a:ext>
                </a:extLst>
              </p:cNvPr>
              <p:cNvSpPr>
                <a:spLocks/>
              </p:cNvSpPr>
              <p:nvPr/>
            </p:nvSpPr>
            <p:spPr bwMode="auto">
              <a:xfrm>
                <a:off x="2821" y="1478"/>
                <a:ext cx="122" cy="215"/>
              </a:xfrm>
              <a:custGeom>
                <a:avLst/>
                <a:gdLst>
                  <a:gd name="T0" fmla="*/ 35 w 70"/>
                  <a:gd name="T1" fmla="*/ 125 h 125"/>
                  <a:gd name="T2" fmla="*/ 35 w 70"/>
                  <a:gd name="T3" fmla="*/ 125 h 125"/>
                  <a:gd name="T4" fmla="*/ 0 w 70"/>
                  <a:gd name="T5" fmla="*/ 90 h 125"/>
                  <a:gd name="T6" fmla="*/ 0 w 70"/>
                  <a:gd name="T7" fmla="*/ 35 h 125"/>
                  <a:gd name="T8" fmla="*/ 35 w 70"/>
                  <a:gd name="T9" fmla="*/ 0 h 125"/>
                  <a:gd name="T10" fmla="*/ 35 w 70"/>
                  <a:gd name="T11" fmla="*/ 0 h 125"/>
                  <a:gd name="T12" fmla="*/ 70 w 70"/>
                  <a:gd name="T13" fmla="*/ 35 h 125"/>
                  <a:gd name="T14" fmla="*/ 70 w 70"/>
                  <a:gd name="T15" fmla="*/ 90 h 125"/>
                  <a:gd name="T16" fmla="*/ 35 w 70"/>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5">
                    <a:moveTo>
                      <a:pt x="35" y="125"/>
                    </a:moveTo>
                    <a:cubicBezTo>
                      <a:pt x="35" y="125"/>
                      <a:pt x="35" y="125"/>
                      <a:pt x="35" y="125"/>
                    </a:cubicBezTo>
                    <a:cubicBezTo>
                      <a:pt x="15" y="125"/>
                      <a:pt x="0" y="110"/>
                      <a:pt x="0" y="90"/>
                    </a:cubicBezTo>
                    <a:cubicBezTo>
                      <a:pt x="0" y="35"/>
                      <a:pt x="0" y="35"/>
                      <a:pt x="0" y="35"/>
                    </a:cubicBezTo>
                    <a:cubicBezTo>
                      <a:pt x="0" y="16"/>
                      <a:pt x="15" y="0"/>
                      <a:pt x="35" y="0"/>
                    </a:cubicBezTo>
                    <a:cubicBezTo>
                      <a:pt x="35" y="0"/>
                      <a:pt x="35" y="0"/>
                      <a:pt x="35" y="0"/>
                    </a:cubicBezTo>
                    <a:cubicBezTo>
                      <a:pt x="54" y="0"/>
                      <a:pt x="70" y="16"/>
                      <a:pt x="70" y="35"/>
                    </a:cubicBezTo>
                    <a:cubicBezTo>
                      <a:pt x="70" y="90"/>
                      <a:pt x="70" y="90"/>
                      <a:pt x="70" y="90"/>
                    </a:cubicBezTo>
                    <a:cubicBezTo>
                      <a:pt x="70" y="110"/>
                      <a:pt x="54" y="125"/>
                      <a:pt x="35" y="125"/>
                    </a:cubicBezTo>
                    <a:close/>
                  </a:path>
                </a:pathLst>
              </a:custGeom>
              <a:noFill/>
              <a:ln w="15875" cap="rnd">
                <a:solidFill>
                  <a:srgbClr val="066FA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6" name="Freeform 6">
                <a:extLst>
                  <a:ext uri="{FF2B5EF4-FFF2-40B4-BE49-F238E27FC236}">
                    <a16:creationId xmlns:a16="http://schemas.microsoft.com/office/drawing/2014/main" id="{36111FC1-8BE8-465B-9381-1C485713800B}"/>
                  </a:ext>
                </a:extLst>
              </p:cNvPr>
              <p:cNvSpPr>
                <a:spLocks/>
              </p:cNvSpPr>
              <p:nvPr/>
            </p:nvSpPr>
            <p:spPr bwMode="auto">
              <a:xfrm>
                <a:off x="2789" y="1631"/>
                <a:ext cx="183" cy="91"/>
              </a:xfrm>
              <a:custGeom>
                <a:avLst/>
                <a:gdLst>
                  <a:gd name="T0" fmla="*/ 88 w 105"/>
                  <a:gd name="T1" fmla="*/ 0 h 53"/>
                  <a:gd name="T2" fmla="*/ 105 w 105"/>
                  <a:gd name="T3" fmla="*/ 0 h 53"/>
                  <a:gd name="T4" fmla="*/ 53 w 105"/>
                  <a:gd name="T5" fmla="*/ 53 h 53"/>
                  <a:gd name="T6" fmla="*/ 0 w 105"/>
                  <a:gd name="T7" fmla="*/ 0 h 53"/>
                  <a:gd name="T8" fmla="*/ 18 w 105"/>
                  <a:gd name="T9" fmla="*/ 0 h 53"/>
                </a:gdLst>
                <a:ahLst/>
                <a:cxnLst>
                  <a:cxn ang="0">
                    <a:pos x="T0" y="T1"/>
                  </a:cxn>
                  <a:cxn ang="0">
                    <a:pos x="T2" y="T3"/>
                  </a:cxn>
                  <a:cxn ang="0">
                    <a:pos x="T4" y="T5"/>
                  </a:cxn>
                  <a:cxn ang="0">
                    <a:pos x="T6" y="T7"/>
                  </a:cxn>
                  <a:cxn ang="0">
                    <a:pos x="T8" y="T9"/>
                  </a:cxn>
                </a:cxnLst>
                <a:rect l="0" t="0" r="r" b="b"/>
                <a:pathLst>
                  <a:path w="105" h="53">
                    <a:moveTo>
                      <a:pt x="88" y="0"/>
                    </a:moveTo>
                    <a:cubicBezTo>
                      <a:pt x="105" y="0"/>
                      <a:pt x="105" y="0"/>
                      <a:pt x="105" y="0"/>
                    </a:cubicBezTo>
                    <a:cubicBezTo>
                      <a:pt x="105" y="29"/>
                      <a:pt x="82" y="53"/>
                      <a:pt x="53" y="53"/>
                    </a:cubicBezTo>
                    <a:cubicBezTo>
                      <a:pt x="23" y="53"/>
                      <a:pt x="0" y="29"/>
                      <a:pt x="0" y="0"/>
                    </a:cubicBezTo>
                    <a:cubicBezTo>
                      <a:pt x="18" y="0"/>
                      <a:pt x="18" y="0"/>
                      <a:pt x="18" y="0"/>
                    </a:cubicBezTo>
                  </a:path>
                </a:pathLst>
              </a:custGeom>
              <a:noFill/>
              <a:ln w="15875" cap="rnd">
                <a:solidFill>
                  <a:srgbClr val="066FA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6" name="Line 7">
                <a:extLst>
                  <a:ext uri="{FF2B5EF4-FFF2-40B4-BE49-F238E27FC236}">
                    <a16:creationId xmlns:a16="http://schemas.microsoft.com/office/drawing/2014/main" id="{F9A42EE4-442D-4E3C-A75A-4CEB082551E1}"/>
                  </a:ext>
                </a:extLst>
              </p:cNvPr>
              <p:cNvSpPr>
                <a:spLocks noChangeShapeType="1"/>
              </p:cNvSpPr>
              <p:nvPr/>
            </p:nvSpPr>
            <p:spPr bwMode="auto">
              <a:xfrm>
                <a:off x="2882" y="1722"/>
                <a:ext cx="0" cy="40"/>
              </a:xfrm>
              <a:prstGeom prst="line">
                <a:avLst/>
              </a:prstGeom>
              <a:noFill/>
              <a:ln w="15875" cap="rnd">
                <a:solidFill>
                  <a:srgbClr val="066FA9"/>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7" name="Line 8">
                <a:extLst>
                  <a:ext uri="{FF2B5EF4-FFF2-40B4-BE49-F238E27FC236}">
                    <a16:creationId xmlns:a16="http://schemas.microsoft.com/office/drawing/2014/main" id="{6839EE66-62EA-4782-AB36-6878D170DE45}"/>
                  </a:ext>
                </a:extLst>
              </p:cNvPr>
              <p:cNvSpPr>
                <a:spLocks noChangeShapeType="1"/>
              </p:cNvSpPr>
              <p:nvPr/>
            </p:nvSpPr>
            <p:spPr bwMode="auto">
              <a:xfrm flipH="1">
                <a:off x="2819" y="1762"/>
                <a:ext cx="124" cy="0"/>
              </a:xfrm>
              <a:prstGeom prst="line">
                <a:avLst/>
              </a:prstGeom>
              <a:noFill/>
              <a:ln w="15875" cap="rnd">
                <a:solidFill>
                  <a:srgbClr val="066FA9"/>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8" name="Line 9">
                <a:extLst>
                  <a:ext uri="{FF2B5EF4-FFF2-40B4-BE49-F238E27FC236}">
                    <a16:creationId xmlns:a16="http://schemas.microsoft.com/office/drawing/2014/main" id="{DDEB209A-6EF6-4B04-B2F4-E49957C5CAFC}"/>
                  </a:ext>
                </a:extLst>
              </p:cNvPr>
              <p:cNvSpPr>
                <a:spLocks noChangeShapeType="1"/>
              </p:cNvSpPr>
              <p:nvPr/>
            </p:nvSpPr>
            <p:spPr bwMode="auto">
              <a:xfrm>
                <a:off x="2809" y="1535"/>
                <a:ext cx="144" cy="0"/>
              </a:xfrm>
              <a:prstGeom prst="line">
                <a:avLst/>
              </a:prstGeom>
              <a:noFill/>
              <a:ln w="15875" cap="rnd">
                <a:solidFill>
                  <a:srgbClr val="FF9900"/>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Line 10">
                <a:extLst>
                  <a:ext uri="{FF2B5EF4-FFF2-40B4-BE49-F238E27FC236}">
                    <a16:creationId xmlns:a16="http://schemas.microsoft.com/office/drawing/2014/main" id="{D34F268C-EDA3-43B8-AF5A-93E5DCA494C9}"/>
                  </a:ext>
                </a:extLst>
              </p:cNvPr>
              <p:cNvSpPr>
                <a:spLocks noChangeShapeType="1"/>
              </p:cNvSpPr>
              <p:nvPr/>
            </p:nvSpPr>
            <p:spPr bwMode="auto">
              <a:xfrm>
                <a:off x="2809" y="1562"/>
                <a:ext cx="146" cy="0"/>
              </a:xfrm>
              <a:prstGeom prst="line">
                <a:avLst/>
              </a:prstGeom>
              <a:noFill/>
              <a:ln w="15875" cap="rnd">
                <a:solidFill>
                  <a:srgbClr val="FF9900"/>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Line 11">
                <a:extLst>
                  <a:ext uri="{FF2B5EF4-FFF2-40B4-BE49-F238E27FC236}">
                    <a16:creationId xmlns:a16="http://schemas.microsoft.com/office/drawing/2014/main" id="{1680677C-9FAD-45C5-BF17-BCCFE3DF47B6}"/>
                  </a:ext>
                </a:extLst>
              </p:cNvPr>
              <p:cNvSpPr>
                <a:spLocks noChangeShapeType="1"/>
              </p:cNvSpPr>
              <p:nvPr/>
            </p:nvSpPr>
            <p:spPr bwMode="auto">
              <a:xfrm>
                <a:off x="2809" y="1590"/>
                <a:ext cx="144" cy="0"/>
              </a:xfrm>
              <a:prstGeom prst="line">
                <a:avLst/>
              </a:prstGeom>
              <a:noFill/>
              <a:ln w="15875" cap="rnd">
                <a:solidFill>
                  <a:srgbClr val="FF9900"/>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23" name="Group 22">
            <a:extLst>
              <a:ext uri="{FF2B5EF4-FFF2-40B4-BE49-F238E27FC236}">
                <a16:creationId xmlns:a16="http://schemas.microsoft.com/office/drawing/2014/main" id="{91C7F598-4A31-490A-9D24-A8E0880C095F}"/>
              </a:ext>
            </a:extLst>
          </p:cNvPr>
          <p:cNvGrpSpPr/>
          <p:nvPr/>
        </p:nvGrpSpPr>
        <p:grpSpPr>
          <a:xfrm>
            <a:off x="9715824" y="2951590"/>
            <a:ext cx="748923" cy="584775"/>
            <a:chOff x="10069087" y="5514141"/>
            <a:chExt cx="748923" cy="584775"/>
          </a:xfrm>
        </p:grpSpPr>
        <p:sp>
          <p:nvSpPr>
            <p:cNvPr id="14" name="Oval 13">
              <a:extLst>
                <a:ext uri="{FF2B5EF4-FFF2-40B4-BE49-F238E27FC236}">
                  <a16:creationId xmlns:a16="http://schemas.microsoft.com/office/drawing/2014/main" id="{667E254A-0A56-4ABF-977F-C09BFAE48DEA}"/>
                </a:ext>
              </a:extLst>
            </p:cNvPr>
            <p:cNvSpPr/>
            <p:nvPr/>
          </p:nvSpPr>
          <p:spPr>
            <a:xfrm>
              <a:off x="10105174" y="5588261"/>
              <a:ext cx="477818" cy="477818"/>
            </a:xfrm>
            <a:prstGeom prst="ellipse">
              <a:avLst/>
            </a:prstGeom>
            <a:noFill/>
            <a:ln>
              <a:solidFill>
                <a:srgbClr val="066F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23A0E30-DCB5-4710-8D8A-98CBB8C4D5CC}"/>
                </a:ext>
              </a:extLst>
            </p:cNvPr>
            <p:cNvSpPr/>
            <p:nvPr/>
          </p:nvSpPr>
          <p:spPr>
            <a:xfrm>
              <a:off x="10069087" y="5514141"/>
              <a:ext cx="748923" cy="584775"/>
            </a:xfrm>
            <a:prstGeom prst="rect">
              <a:avLst/>
            </a:prstGeom>
          </p:spPr>
          <p:txBody>
            <a:bodyPr wrap="none">
              <a:spAutoFit/>
            </a:bodyPr>
            <a:lstStyle/>
            <a:p>
              <a:r>
                <a:rPr lang="en-GB" sz="3200" dirty="0">
                  <a:solidFill>
                    <a:srgbClr val="FF9900"/>
                  </a:solidFill>
                </a:rPr>
                <a:t>✔</a:t>
              </a:r>
            </a:p>
          </p:txBody>
        </p:sp>
      </p:grpSp>
      <p:grpSp>
        <p:nvGrpSpPr>
          <p:cNvPr id="25" name="Group 24">
            <a:extLst>
              <a:ext uri="{FF2B5EF4-FFF2-40B4-BE49-F238E27FC236}">
                <a16:creationId xmlns:a16="http://schemas.microsoft.com/office/drawing/2014/main" id="{1B712896-958C-41CC-98AB-C5B7841A512C}"/>
              </a:ext>
            </a:extLst>
          </p:cNvPr>
          <p:cNvGrpSpPr/>
          <p:nvPr/>
        </p:nvGrpSpPr>
        <p:grpSpPr>
          <a:xfrm>
            <a:off x="1011311" y="3076816"/>
            <a:ext cx="868510" cy="425787"/>
            <a:chOff x="1055868" y="5721023"/>
            <a:chExt cx="868510" cy="425787"/>
          </a:xfrm>
        </p:grpSpPr>
        <p:sp>
          <p:nvSpPr>
            <p:cNvPr id="19" name="Rectangle: Rounded Corners 18">
              <a:extLst>
                <a:ext uri="{FF2B5EF4-FFF2-40B4-BE49-F238E27FC236}">
                  <a16:creationId xmlns:a16="http://schemas.microsoft.com/office/drawing/2014/main" id="{2705B91E-AEA5-469E-8FF9-6F20E59E16F8}"/>
                </a:ext>
              </a:extLst>
            </p:cNvPr>
            <p:cNvSpPr/>
            <p:nvPr/>
          </p:nvSpPr>
          <p:spPr>
            <a:xfrm>
              <a:off x="1055868" y="5721023"/>
              <a:ext cx="838200" cy="295480"/>
            </a:xfrm>
            <a:prstGeom prst="roundRect">
              <a:avLst/>
            </a:prstGeom>
            <a:noFill/>
            <a:ln>
              <a:solidFill>
                <a:srgbClr val="066F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9900"/>
                  </a:solidFill>
                </a:rPr>
                <a:t>www</a:t>
              </a:r>
            </a:p>
          </p:txBody>
        </p:sp>
        <p:cxnSp>
          <p:nvCxnSpPr>
            <p:cNvPr id="21" name="Straight Arrow Connector 20">
              <a:extLst>
                <a:ext uri="{FF2B5EF4-FFF2-40B4-BE49-F238E27FC236}">
                  <a16:creationId xmlns:a16="http://schemas.microsoft.com/office/drawing/2014/main" id="{C8B1A054-BCED-4F3A-B6F9-663232607A7D}"/>
                </a:ext>
              </a:extLst>
            </p:cNvPr>
            <p:cNvCxnSpPr>
              <a:cxnSpLocks/>
            </p:cNvCxnSpPr>
            <p:nvPr/>
          </p:nvCxnSpPr>
          <p:spPr>
            <a:xfrm flipH="1" flipV="1">
              <a:off x="1755882" y="5967148"/>
              <a:ext cx="168496" cy="179662"/>
            </a:xfrm>
            <a:prstGeom prst="straightConnector1">
              <a:avLst/>
            </a:prstGeom>
            <a:ln w="57150">
              <a:solidFill>
                <a:srgbClr val="066FA9"/>
              </a:solidFill>
              <a:tailEnd type="triangle"/>
            </a:ln>
          </p:spPr>
          <p:style>
            <a:lnRef idx="1">
              <a:schemeClr val="accent1"/>
            </a:lnRef>
            <a:fillRef idx="0">
              <a:schemeClr val="accent1"/>
            </a:fillRef>
            <a:effectRef idx="0">
              <a:schemeClr val="accent1"/>
            </a:effectRef>
            <a:fontRef idx="minor">
              <a:schemeClr val="tx1"/>
            </a:fontRef>
          </p:style>
        </p:cxnSp>
      </p:grpSp>
      <p:pic>
        <p:nvPicPr>
          <p:cNvPr id="59" name="Picture 4" descr="Woman on phone">
            <a:extLst>
              <a:ext uri="{FF2B5EF4-FFF2-40B4-BE49-F238E27FC236}">
                <a16:creationId xmlns:a16="http://schemas.microsoft.com/office/drawing/2014/main" id="{6BD2A24E-6147-4D7B-9E9E-3D604A4ABE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87" r="42085"/>
          <a:stretch/>
        </p:blipFill>
        <p:spPr bwMode="auto">
          <a:xfrm>
            <a:off x="381000" y="5275250"/>
            <a:ext cx="860400" cy="940412"/>
          </a:xfrm>
          <a:prstGeom prst="ellipse">
            <a:avLst/>
          </a:prstGeom>
          <a:noFill/>
          <a:extLst>
            <a:ext uri="{909E8E84-426E-40DD-AFC4-6F175D3DCCD1}">
              <a14:hiddenFill xmlns:a14="http://schemas.microsoft.com/office/drawing/2010/main">
                <a:solidFill>
                  <a:srgbClr val="FFFFFF"/>
                </a:solidFill>
              </a14:hiddenFill>
            </a:ext>
          </a:extLst>
        </p:spPr>
      </p:pic>
      <p:pic>
        <p:nvPicPr>
          <p:cNvPr id="60" name="Picture 2" descr="Want More Money in Retirement? Retire at One of These 3 Ages | The Motley  Fool">
            <a:extLst>
              <a:ext uri="{FF2B5EF4-FFF2-40B4-BE49-F238E27FC236}">
                <a16:creationId xmlns:a16="http://schemas.microsoft.com/office/drawing/2014/main" id="{ABC585BB-594B-4CAD-90B6-30E278E9DD6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667" t="22162" r="37324" b="33622"/>
          <a:stretch/>
        </p:blipFill>
        <p:spPr bwMode="auto">
          <a:xfrm flipH="1">
            <a:off x="394968" y="1335724"/>
            <a:ext cx="860400" cy="843937"/>
          </a:xfrm>
          <a:prstGeom prst="ellipse">
            <a:avLst/>
          </a:prstGeom>
          <a:noFill/>
          <a:extLst>
            <a:ext uri="{909E8E84-426E-40DD-AFC4-6F175D3DCCD1}">
              <a14:hiddenFill xmlns:a14="http://schemas.microsoft.com/office/drawing/2010/main">
                <a:solidFill>
                  <a:srgbClr val="FFFFFF"/>
                </a:solidFill>
              </a14:hiddenFill>
            </a:ext>
          </a:extLst>
        </p:spPr>
      </p:pic>
      <p:sp>
        <p:nvSpPr>
          <p:cNvPr id="62" name="Speech Bubble: Rectangle 61">
            <a:extLst>
              <a:ext uri="{FF2B5EF4-FFF2-40B4-BE49-F238E27FC236}">
                <a16:creationId xmlns:a16="http://schemas.microsoft.com/office/drawing/2014/main" id="{667881B0-48D6-4701-A1F2-24E2F45D3801}"/>
              </a:ext>
            </a:extLst>
          </p:cNvPr>
          <p:cNvSpPr/>
          <p:nvPr/>
        </p:nvSpPr>
        <p:spPr>
          <a:xfrm>
            <a:off x="2350685" y="1626274"/>
            <a:ext cx="2209800" cy="528144"/>
          </a:xfrm>
          <a:prstGeom prst="wedgeRectCallout">
            <a:avLst>
              <a:gd name="adj1" fmla="val -48283"/>
              <a:gd name="adj2" fmla="val -67779"/>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I would like a pre-authorisation code for my hip replacement please</a:t>
            </a:r>
          </a:p>
        </p:txBody>
      </p:sp>
      <p:cxnSp>
        <p:nvCxnSpPr>
          <p:cNvPr id="64" name="Straight Connector 63">
            <a:extLst>
              <a:ext uri="{FF2B5EF4-FFF2-40B4-BE49-F238E27FC236}">
                <a16:creationId xmlns:a16="http://schemas.microsoft.com/office/drawing/2014/main" id="{5732819F-0534-4954-A365-B64BE3C61226}"/>
              </a:ext>
            </a:extLst>
          </p:cNvPr>
          <p:cNvCxnSpPr>
            <a:cxnSpLocks/>
          </p:cNvCxnSpPr>
          <p:nvPr/>
        </p:nvCxnSpPr>
        <p:spPr>
          <a:xfrm>
            <a:off x="452292" y="5034594"/>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5C9195A-54D5-497D-9255-4ED1E1AA2681}"/>
              </a:ext>
            </a:extLst>
          </p:cNvPr>
          <p:cNvCxnSpPr>
            <a:cxnSpLocks/>
          </p:cNvCxnSpPr>
          <p:nvPr/>
        </p:nvCxnSpPr>
        <p:spPr>
          <a:xfrm>
            <a:off x="392783" y="23622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06" name="Picture 2" descr="14 Techniques to Provide Amazing Call Center Customer Service | Talkdesk">
            <a:extLst>
              <a:ext uri="{FF2B5EF4-FFF2-40B4-BE49-F238E27FC236}">
                <a16:creationId xmlns:a16="http://schemas.microsoft.com/office/drawing/2014/main" id="{E39DF2D1-B742-4AE4-9BAD-B3C2C748BC2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512" r="14431"/>
          <a:stretch/>
        </p:blipFill>
        <p:spPr bwMode="auto">
          <a:xfrm flipH="1">
            <a:off x="1034469" y="5297630"/>
            <a:ext cx="860400" cy="857288"/>
          </a:xfrm>
          <a:prstGeom prst="ellipse">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E4DF3EAE-CB54-4733-B4BE-D5BE5D1CFE21}"/>
              </a:ext>
            </a:extLst>
          </p:cNvPr>
          <p:cNvSpPr txBox="1"/>
          <p:nvPr/>
        </p:nvSpPr>
        <p:spPr>
          <a:xfrm>
            <a:off x="-152400" y="6381690"/>
            <a:ext cx="958269" cy="400110"/>
          </a:xfrm>
          <a:prstGeom prst="rect">
            <a:avLst/>
          </a:prstGeom>
          <a:noFill/>
        </p:spPr>
        <p:txBody>
          <a:bodyPr wrap="square" rtlCol="0">
            <a:spAutoFit/>
          </a:bodyPr>
          <a:lstStyle/>
          <a:p>
            <a:pPr algn="r"/>
            <a:r>
              <a:rPr lang="en-GB" sz="1000" b="1" dirty="0">
                <a:solidFill>
                  <a:schemeClr val="bg1"/>
                </a:solidFill>
                <a:latin typeface="Ubuntu" panose="020B0504030602030204" pitchFamily="34" charset="0"/>
              </a:rPr>
              <a:t>Scenarios covered</a:t>
            </a:r>
          </a:p>
        </p:txBody>
      </p:sp>
      <p:sp>
        <p:nvSpPr>
          <p:cNvPr id="118" name="Oval 117">
            <a:extLst>
              <a:ext uri="{FF2B5EF4-FFF2-40B4-BE49-F238E27FC236}">
                <a16:creationId xmlns:a16="http://schemas.microsoft.com/office/drawing/2014/main" id="{63791FA1-C743-4F94-B4E3-68DEA961A349}"/>
              </a:ext>
            </a:extLst>
          </p:cNvPr>
          <p:cNvSpPr/>
          <p:nvPr/>
        </p:nvSpPr>
        <p:spPr>
          <a:xfrm>
            <a:off x="871093" y="6400800"/>
            <a:ext cx="352480" cy="32948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tx1"/>
              </a:solidFill>
              <a:latin typeface="Amazon Ember"/>
            </a:endParaRPr>
          </a:p>
        </p:txBody>
      </p:sp>
      <p:sp>
        <p:nvSpPr>
          <p:cNvPr id="119" name="TextBox 118">
            <a:extLst>
              <a:ext uri="{FF2B5EF4-FFF2-40B4-BE49-F238E27FC236}">
                <a16:creationId xmlns:a16="http://schemas.microsoft.com/office/drawing/2014/main" id="{6CC8DFBE-D53F-43E1-B2AB-4ABF38B55DBB}"/>
              </a:ext>
            </a:extLst>
          </p:cNvPr>
          <p:cNvSpPr txBox="1"/>
          <p:nvPr/>
        </p:nvSpPr>
        <p:spPr>
          <a:xfrm>
            <a:off x="826418" y="6455448"/>
            <a:ext cx="422945" cy="215444"/>
          </a:xfrm>
          <a:prstGeom prst="rect">
            <a:avLst/>
          </a:prstGeom>
          <a:noFill/>
          <a:ln>
            <a:noFill/>
          </a:ln>
        </p:spPr>
        <p:txBody>
          <a:bodyPr wrap="square" rtlCol="0">
            <a:spAutoFit/>
          </a:bodyPr>
          <a:lstStyle/>
          <a:p>
            <a:pPr algn="ctr"/>
            <a:r>
              <a:rPr lang="en-GB" sz="800" dirty="0">
                <a:solidFill>
                  <a:schemeClr val="bg1"/>
                </a:solidFill>
                <a:latin typeface="Amazon Ember"/>
              </a:rPr>
              <a:t>1.1 a</a:t>
            </a:r>
            <a:endParaRPr lang="en-GB" dirty="0">
              <a:solidFill>
                <a:schemeClr val="bg1"/>
              </a:solidFill>
              <a:latin typeface="Amazon Ember"/>
            </a:endParaRPr>
          </a:p>
        </p:txBody>
      </p:sp>
      <p:sp>
        <p:nvSpPr>
          <p:cNvPr id="120" name="Oval 119">
            <a:extLst>
              <a:ext uri="{FF2B5EF4-FFF2-40B4-BE49-F238E27FC236}">
                <a16:creationId xmlns:a16="http://schemas.microsoft.com/office/drawing/2014/main" id="{0CD907C1-E778-40F4-BF38-2CD462062D89}"/>
              </a:ext>
            </a:extLst>
          </p:cNvPr>
          <p:cNvSpPr/>
          <p:nvPr/>
        </p:nvSpPr>
        <p:spPr>
          <a:xfrm>
            <a:off x="1266066" y="6400800"/>
            <a:ext cx="352480" cy="32948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21" name="TextBox 120">
            <a:extLst>
              <a:ext uri="{FF2B5EF4-FFF2-40B4-BE49-F238E27FC236}">
                <a16:creationId xmlns:a16="http://schemas.microsoft.com/office/drawing/2014/main" id="{0FE3D6F9-CE26-4398-9A2B-E978EAA02933}"/>
              </a:ext>
            </a:extLst>
          </p:cNvPr>
          <p:cNvSpPr txBox="1"/>
          <p:nvPr/>
        </p:nvSpPr>
        <p:spPr>
          <a:xfrm>
            <a:off x="1248100" y="6455448"/>
            <a:ext cx="388412" cy="215444"/>
          </a:xfrm>
          <a:prstGeom prst="rect">
            <a:avLst/>
          </a:prstGeom>
          <a:noFill/>
          <a:ln>
            <a:noFill/>
          </a:ln>
        </p:spPr>
        <p:txBody>
          <a:bodyPr wrap="square" rtlCol="0">
            <a:spAutoFit/>
          </a:bodyPr>
          <a:lstStyle/>
          <a:p>
            <a:pPr algn="ctr"/>
            <a:r>
              <a:rPr lang="en-GB" sz="800" dirty="0">
                <a:solidFill>
                  <a:schemeClr val="bg1"/>
                </a:solidFill>
                <a:latin typeface="Amazon Ember"/>
              </a:rPr>
              <a:t>1.1 b</a:t>
            </a:r>
            <a:endParaRPr lang="en-GB" dirty="0">
              <a:solidFill>
                <a:schemeClr val="bg1"/>
              </a:solidFill>
              <a:latin typeface="Amazon Ember"/>
            </a:endParaRPr>
          </a:p>
        </p:txBody>
      </p:sp>
      <p:sp>
        <p:nvSpPr>
          <p:cNvPr id="122" name="Oval 121">
            <a:extLst>
              <a:ext uri="{FF2B5EF4-FFF2-40B4-BE49-F238E27FC236}">
                <a16:creationId xmlns:a16="http://schemas.microsoft.com/office/drawing/2014/main" id="{016F59DC-59F6-485F-9ABD-D1FF9FCC859F}"/>
              </a:ext>
            </a:extLst>
          </p:cNvPr>
          <p:cNvSpPr/>
          <p:nvPr/>
        </p:nvSpPr>
        <p:spPr>
          <a:xfrm>
            <a:off x="1661039" y="6400800"/>
            <a:ext cx="352480" cy="32948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23" name="TextBox 122">
            <a:extLst>
              <a:ext uri="{FF2B5EF4-FFF2-40B4-BE49-F238E27FC236}">
                <a16:creationId xmlns:a16="http://schemas.microsoft.com/office/drawing/2014/main" id="{9AE1908E-309F-4B93-8D83-1AB57A3F5378}"/>
              </a:ext>
            </a:extLst>
          </p:cNvPr>
          <p:cNvSpPr txBox="1"/>
          <p:nvPr/>
        </p:nvSpPr>
        <p:spPr>
          <a:xfrm>
            <a:off x="1643072" y="6455448"/>
            <a:ext cx="379701" cy="215444"/>
          </a:xfrm>
          <a:prstGeom prst="rect">
            <a:avLst/>
          </a:prstGeom>
          <a:noFill/>
          <a:ln>
            <a:noFill/>
          </a:ln>
        </p:spPr>
        <p:txBody>
          <a:bodyPr wrap="square" rtlCol="0">
            <a:spAutoFit/>
          </a:bodyPr>
          <a:lstStyle/>
          <a:p>
            <a:pPr algn="ctr"/>
            <a:r>
              <a:rPr lang="en-GB" sz="800" dirty="0">
                <a:solidFill>
                  <a:schemeClr val="bg1"/>
                </a:solidFill>
                <a:latin typeface="Amazon Ember"/>
              </a:rPr>
              <a:t>1.1 c</a:t>
            </a:r>
            <a:endParaRPr lang="en-GB" dirty="0">
              <a:solidFill>
                <a:schemeClr val="bg1"/>
              </a:solidFill>
              <a:latin typeface="Amazon Ember"/>
            </a:endParaRPr>
          </a:p>
        </p:txBody>
      </p:sp>
      <p:sp>
        <p:nvSpPr>
          <p:cNvPr id="124" name="Oval 123">
            <a:extLst>
              <a:ext uri="{FF2B5EF4-FFF2-40B4-BE49-F238E27FC236}">
                <a16:creationId xmlns:a16="http://schemas.microsoft.com/office/drawing/2014/main" id="{842DCECD-5AF2-47D3-A075-15CAEE1BEE5B}"/>
              </a:ext>
            </a:extLst>
          </p:cNvPr>
          <p:cNvSpPr/>
          <p:nvPr/>
        </p:nvSpPr>
        <p:spPr>
          <a:xfrm>
            <a:off x="2056012" y="6400800"/>
            <a:ext cx="352480" cy="329484"/>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25" name="TextBox 124">
            <a:extLst>
              <a:ext uri="{FF2B5EF4-FFF2-40B4-BE49-F238E27FC236}">
                <a16:creationId xmlns:a16="http://schemas.microsoft.com/office/drawing/2014/main" id="{DC51C7A0-C586-45C1-B3B9-7177266B1DDB}"/>
              </a:ext>
            </a:extLst>
          </p:cNvPr>
          <p:cNvSpPr txBox="1"/>
          <p:nvPr/>
        </p:nvSpPr>
        <p:spPr>
          <a:xfrm>
            <a:off x="2012890" y="6455448"/>
            <a:ext cx="394973" cy="215444"/>
          </a:xfrm>
          <a:prstGeom prst="rect">
            <a:avLst/>
          </a:prstGeom>
          <a:noFill/>
          <a:ln>
            <a:noFill/>
          </a:ln>
        </p:spPr>
        <p:txBody>
          <a:bodyPr wrap="square" rtlCol="0">
            <a:spAutoFit/>
          </a:bodyPr>
          <a:lstStyle/>
          <a:p>
            <a:pPr algn="ctr"/>
            <a:r>
              <a:rPr lang="en-GB" sz="800" dirty="0">
                <a:solidFill>
                  <a:schemeClr val="bg1"/>
                </a:solidFill>
                <a:latin typeface="Amazon Ember"/>
              </a:rPr>
              <a:t>1.1 d</a:t>
            </a:r>
            <a:endParaRPr lang="en-GB" dirty="0">
              <a:solidFill>
                <a:schemeClr val="bg1"/>
              </a:solidFill>
              <a:latin typeface="Amazon Ember"/>
            </a:endParaRPr>
          </a:p>
        </p:txBody>
      </p:sp>
      <p:sp>
        <p:nvSpPr>
          <p:cNvPr id="131" name="Oval 130">
            <a:extLst>
              <a:ext uri="{FF2B5EF4-FFF2-40B4-BE49-F238E27FC236}">
                <a16:creationId xmlns:a16="http://schemas.microsoft.com/office/drawing/2014/main" id="{77427EB4-C83A-4C47-A527-1BC4017C07CB}"/>
              </a:ext>
            </a:extLst>
          </p:cNvPr>
          <p:cNvSpPr/>
          <p:nvPr/>
        </p:nvSpPr>
        <p:spPr>
          <a:xfrm>
            <a:off x="2450985" y="6400800"/>
            <a:ext cx="352480" cy="3294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2" name="TextBox 131">
            <a:extLst>
              <a:ext uri="{FF2B5EF4-FFF2-40B4-BE49-F238E27FC236}">
                <a16:creationId xmlns:a16="http://schemas.microsoft.com/office/drawing/2014/main" id="{60098D23-14A9-4E95-A1A9-5A7B26B26E96}"/>
              </a:ext>
            </a:extLst>
          </p:cNvPr>
          <p:cNvSpPr txBox="1"/>
          <p:nvPr/>
        </p:nvSpPr>
        <p:spPr>
          <a:xfrm>
            <a:off x="2447662" y="6455448"/>
            <a:ext cx="348328" cy="215444"/>
          </a:xfrm>
          <a:prstGeom prst="rect">
            <a:avLst/>
          </a:prstGeom>
          <a:noFill/>
          <a:ln>
            <a:noFill/>
          </a:ln>
        </p:spPr>
        <p:txBody>
          <a:bodyPr wrap="square" rtlCol="0">
            <a:spAutoFit/>
          </a:bodyPr>
          <a:lstStyle/>
          <a:p>
            <a:pPr algn="ctr"/>
            <a:r>
              <a:rPr lang="en-GB" sz="800" dirty="0">
                <a:solidFill>
                  <a:schemeClr val="bg1"/>
                </a:solidFill>
                <a:latin typeface="Amazon Ember"/>
              </a:rPr>
              <a:t>1.2</a:t>
            </a:r>
            <a:endParaRPr lang="en-GB" dirty="0">
              <a:solidFill>
                <a:schemeClr val="bg1"/>
              </a:solidFill>
              <a:latin typeface="Amazon Ember"/>
            </a:endParaRPr>
          </a:p>
        </p:txBody>
      </p:sp>
      <p:sp>
        <p:nvSpPr>
          <p:cNvPr id="133" name="Oval 132">
            <a:extLst>
              <a:ext uri="{FF2B5EF4-FFF2-40B4-BE49-F238E27FC236}">
                <a16:creationId xmlns:a16="http://schemas.microsoft.com/office/drawing/2014/main" id="{36D89154-E8B9-47D3-B51D-5E49A816EE0E}"/>
              </a:ext>
            </a:extLst>
          </p:cNvPr>
          <p:cNvSpPr/>
          <p:nvPr/>
        </p:nvSpPr>
        <p:spPr>
          <a:xfrm>
            <a:off x="2845958"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7" name="TextBox 136">
            <a:extLst>
              <a:ext uri="{FF2B5EF4-FFF2-40B4-BE49-F238E27FC236}">
                <a16:creationId xmlns:a16="http://schemas.microsoft.com/office/drawing/2014/main" id="{1B80F2F3-C951-4474-958A-B800590AE8B2}"/>
              </a:ext>
            </a:extLst>
          </p:cNvPr>
          <p:cNvSpPr txBox="1"/>
          <p:nvPr/>
        </p:nvSpPr>
        <p:spPr>
          <a:xfrm>
            <a:off x="2835159" y="6455448"/>
            <a:ext cx="372533" cy="215444"/>
          </a:xfrm>
          <a:prstGeom prst="rect">
            <a:avLst/>
          </a:prstGeom>
          <a:noFill/>
          <a:ln>
            <a:noFill/>
          </a:ln>
        </p:spPr>
        <p:txBody>
          <a:bodyPr wrap="square" rtlCol="0">
            <a:spAutoFit/>
          </a:bodyPr>
          <a:lstStyle/>
          <a:p>
            <a:pPr algn="ctr"/>
            <a:r>
              <a:rPr lang="en-GB" sz="800" dirty="0">
                <a:solidFill>
                  <a:schemeClr val="bg1"/>
                </a:solidFill>
                <a:latin typeface="Amazon Ember"/>
              </a:rPr>
              <a:t>2.1</a:t>
            </a:r>
            <a:endParaRPr lang="en-GB" dirty="0">
              <a:solidFill>
                <a:schemeClr val="bg1"/>
              </a:solidFill>
              <a:latin typeface="Amazon Ember"/>
            </a:endParaRPr>
          </a:p>
        </p:txBody>
      </p:sp>
      <p:sp>
        <p:nvSpPr>
          <p:cNvPr id="138" name="Oval 137">
            <a:extLst>
              <a:ext uri="{FF2B5EF4-FFF2-40B4-BE49-F238E27FC236}">
                <a16:creationId xmlns:a16="http://schemas.microsoft.com/office/drawing/2014/main" id="{45C91D7A-42CF-4ED0-ABF7-5A3A9BA65F76}"/>
              </a:ext>
            </a:extLst>
          </p:cNvPr>
          <p:cNvSpPr/>
          <p:nvPr/>
        </p:nvSpPr>
        <p:spPr>
          <a:xfrm>
            <a:off x="324093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9" name="TextBox 138">
            <a:extLst>
              <a:ext uri="{FF2B5EF4-FFF2-40B4-BE49-F238E27FC236}">
                <a16:creationId xmlns:a16="http://schemas.microsoft.com/office/drawing/2014/main" id="{540B1C24-A756-4F8D-BE86-0F6E5737D2F7}"/>
              </a:ext>
            </a:extLst>
          </p:cNvPr>
          <p:cNvSpPr txBox="1"/>
          <p:nvPr/>
        </p:nvSpPr>
        <p:spPr>
          <a:xfrm>
            <a:off x="3231675" y="6455448"/>
            <a:ext cx="394974" cy="215444"/>
          </a:xfrm>
          <a:prstGeom prst="rect">
            <a:avLst/>
          </a:prstGeom>
          <a:noFill/>
          <a:ln>
            <a:noFill/>
          </a:ln>
        </p:spPr>
        <p:txBody>
          <a:bodyPr wrap="square" rtlCol="0">
            <a:spAutoFit/>
          </a:bodyPr>
          <a:lstStyle/>
          <a:p>
            <a:pPr algn="ctr"/>
            <a:r>
              <a:rPr lang="en-GB" sz="800" dirty="0">
                <a:solidFill>
                  <a:schemeClr val="bg1"/>
                </a:solidFill>
                <a:latin typeface="Amazon Ember"/>
              </a:rPr>
              <a:t>2.2</a:t>
            </a:r>
            <a:endParaRPr lang="en-GB" dirty="0">
              <a:solidFill>
                <a:schemeClr val="bg1"/>
              </a:solidFill>
              <a:latin typeface="Amazon Ember"/>
            </a:endParaRPr>
          </a:p>
        </p:txBody>
      </p:sp>
      <p:sp>
        <p:nvSpPr>
          <p:cNvPr id="140" name="Oval 139">
            <a:extLst>
              <a:ext uri="{FF2B5EF4-FFF2-40B4-BE49-F238E27FC236}">
                <a16:creationId xmlns:a16="http://schemas.microsoft.com/office/drawing/2014/main" id="{B5BDFC60-210C-4C25-B19F-A7D51395A6C2}"/>
              </a:ext>
            </a:extLst>
          </p:cNvPr>
          <p:cNvSpPr/>
          <p:nvPr/>
        </p:nvSpPr>
        <p:spPr>
          <a:xfrm>
            <a:off x="3635904"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1" name="TextBox 140">
            <a:extLst>
              <a:ext uri="{FF2B5EF4-FFF2-40B4-BE49-F238E27FC236}">
                <a16:creationId xmlns:a16="http://schemas.microsoft.com/office/drawing/2014/main" id="{5C2721A7-B0A3-42B4-A15D-EF681F060736}"/>
              </a:ext>
            </a:extLst>
          </p:cNvPr>
          <p:cNvSpPr txBox="1"/>
          <p:nvPr/>
        </p:nvSpPr>
        <p:spPr>
          <a:xfrm>
            <a:off x="3645818" y="6455448"/>
            <a:ext cx="299444" cy="215444"/>
          </a:xfrm>
          <a:prstGeom prst="rect">
            <a:avLst/>
          </a:prstGeom>
          <a:noFill/>
          <a:ln>
            <a:noFill/>
          </a:ln>
        </p:spPr>
        <p:txBody>
          <a:bodyPr wrap="square" rtlCol="0">
            <a:spAutoFit/>
          </a:bodyPr>
          <a:lstStyle/>
          <a:p>
            <a:pPr algn="ctr"/>
            <a:r>
              <a:rPr lang="en-GB" sz="800" dirty="0">
                <a:solidFill>
                  <a:schemeClr val="bg1"/>
                </a:solidFill>
                <a:latin typeface="Amazon Ember"/>
              </a:rPr>
              <a:t>3</a:t>
            </a:r>
            <a:endParaRPr lang="en-GB" dirty="0">
              <a:solidFill>
                <a:schemeClr val="bg1"/>
              </a:solidFill>
              <a:latin typeface="Amazon Ember"/>
            </a:endParaRPr>
          </a:p>
        </p:txBody>
      </p:sp>
      <p:sp>
        <p:nvSpPr>
          <p:cNvPr id="142" name="Oval 141">
            <a:extLst>
              <a:ext uri="{FF2B5EF4-FFF2-40B4-BE49-F238E27FC236}">
                <a16:creationId xmlns:a16="http://schemas.microsoft.com/office/drawing/2014/main" id="{B89FE5DC-C441-45D4-B7E5-EB3017CEA893}"/>
              </a:ext>
            </a:extLst>
          </p:cNvPr>
          <p:cNvSpPr/>
          <p:nvPr/>
        </p:nvSpPr>
        <p:spPr>
          <a:xfrm>
            <a:off x="4030877"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3" name="TextBox 142">
            <a:extLst>
              <a:ext uri="{FF2B5EF4-FFF2-40B4-BE49-F238E27FC236}">
                <a16:creationId xmlns:a16="http://schemas.microsoft.com/office/drawing/2014/main" id="{0C56AF7A-8469-47C7-96B7-C6C176DCB20B}"/>
              </a:ext>
            </a:extLst>
          </p:cNvPr>
          <p:cNvSpPr txBox="1"/>
          <p:nvPr/>
        </p:nvSpPr>
        <p:spPr>
          <a:xfrm>
            <a:off x="4079387" y="6455448"/>
            <a:ext cx="276120" cy="215444"/>
          </a:xfrm>
          <a:prstGeom prst="rect">
            <a:avLst/>
          </a:prstGeom>
          <a:noFill/>
          <a:ln>
            <a:noFill/>
          </a:ln>
        </p:spPr>
        <p:txBody>
          <a:bodyPr wrap="square" rtlCol="0">
            <a:spAutoFit/>
          </a:bodyPr>
          <a:lstStyle/>
          <a:p>
            <a:pPr algn="ctr"/>
            <a:r>
              <a:rPr lang="en-GB" sz="800" dirty="0">
                <a:solidFill>
                  <a:schemeClr val="bg1"/>
                </a:solidFill>
                <a:latin typeface="Amazon Ember"/>
              </a:rPr>
              <a:t>4</a:t>
            </a:r>
            <a:endParaRPr lang="en-GB" dirty="0">
              <a:solidFill>
                <a:schemeClr val="bg1"/>
              </a:solidFill>
              <a:latin typeface="Amazon Ember"/>
            </a:endParaRPr>
          </a:p>
        </p:txBody>
      </p:sp>
      <p:sp>
        <p:nvSpPr>
          <p:cNvPr id="144" name="Oval 143">
            <a:extLst>
              <a:ext uri="{FF2B5EF4-FFF2-40B4-BE49-F238E27FC236}">
                <a16:creationId xmlns:a16="http://schemas.microsoft.com/office/drawing/2014/main" id="{6D54B67E-0989-4DF6-96A9-5EFA9E72103F}"/>
              </a:ext>
            </a:extLst>
          </p:cNvPr>
          <p:cNvSpPr/>
          <p:nvPr/>
        </p:nvSpPr>
        <p:spPr>
          <a:xfrm>
            <a:off x="4425850"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5" name="TextBox 144">
            <a:extLst>
              <a:ext uri="{FF2B5EF4-FFF2-40B4-BE49-F238E27FC236}">
                <a16:creationId xmlns:a16="http://schemas.microsoft.com/office/drawing/2014/main" id="{6D3114CE-4D69-4CE9-9B3A-7948B576C47B}"/>
              </a:ext>
            </a:extLst>
          </p:cNvPr>
          <p:cNvSpPr txBox="1"/>
          <p:nvPr/>
        </p:nvSpPr>
        <p:spPr>
          <a:xfrm>
            <a:off x="4431866" y="6455448"/>
            <a:ext cx="333885" cy="215444"/>
          </a:xfrm>
          <a:prstGeom prst="rect">
            <a:avLst/>
          </a:prstGeom>
          <a:noFill/>
          <a:ln>
            <a:noFill/>
          </a:ln>
        </p:spPr>
        <p:txBody>
          <a:bodyPr wrap="square" rtlCol="0">
            <a:spAutoFit/>
          </a:bodyPr>
          <a:lstStyle/>
          <a:p>
            <a:pPr algn="ctr"/>
            <a:r>
              <a:rPr lang="en-GB" sz="800" dirty="0">
                <a:solidFill>
                  <a:schemeClr val="bg1"/>
                </a:solidFill>
                <a:latin typeface="Amazon Ember"/>
              </a:rPr>
              <a:t>5</a:t>
            </a:r>
            <a:endParaRPr lang="en-GB" dirty="0">
              <a:solidFill>
                <a:schemeClr val="bg1"/>
              </a:solidFill>
              <a:latin typeface="Amazon Ember"/>
            </a:endParaRPr>
          </a:p>
        </p:txBody>
      </p:sp>
      <p:sp>
        <p:nvSpPr>
          <p:cNvPr id="146" name="Oval 145">
            <a:extLst>
              <a:ext uri="{FF2B5EF4-FFF2-40B4-BE49-F238E27FC236}">
                <a16:creationId xmlns:a16="http://schemas.microsoft.com/office/drawing/2014/main" id="{3AF385C8-EFD7-490C-9AD1-550F1E8063AD}"/>
              </a:ext>
            </a:extLst>
          </p:cNvPr>
          <p:cNvSpPr/>
          <p:nvPr/>
        </p:nvSpPr>
        <p:spPr>
          <a:xfrm>
            <a:off x="4820823"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7" name="TextBox 146">
            <a:extLst>
              <a:ext uri="{FF2B5EF4-FFF2-40B4-BE49-F238E27FC236}">
                <a16:creationId xmlns:a16="http://schemas.microsoft.com/office/drawing/2014/main" id="{1A515601-7BE2-4F56-B719-AC699190AFE2}"/>
              </a:ext>
            </a:extLst>
          </p:cNvPr>
          <p:cNvSpPr txBox="1"/>
          <p:nvPr/>
        </p:nvSpPr>
        <p:spPr>
          <a:xfrm>
            <a:off x="4869333" y="6455448"/>
            <a:ext cx="306664" cy="215444"/>
          </a:xfrm>
          <a:prstGeom prst="rect">
            <a:avLst/>
          </a:prstGeom>
          <a:noFill/>
          <a:ln>
            <a:noFill/>
          </a:ln>
        </p:spPr>
        <p:txBody>
          <a:bodyPr wrap="square" rtlCol="0">
            <a:spAutoFit/>
          </a:bodyPr>
          <a:lstStyle/>
          <a:p>
            <a:pPr algn="ctr"/>
            <a:r>
              <a:rPr lang="en-GB" sz="800" dirty="0">
                <a:solidFill>
                  <a:schemeClr val="bg1"/>
                </a:solidFill>
                <a:latin typeface="Amazon Ember"/>
              </a:rPr>
              <a:t>6</a:t>
            </a:r>
            <a:endParaRPr lang="en-GB" dirty="0">
              <a:solidFill>
                <a:schemeClr val="bg1"/>
              </a:solidFill>
              <a:latin typeface="Amazon Ember"/>
            </a:endParaRPr>
          </a:p>
        </p:txBody>
      </p:sp>
      <p:sp>
        <p:nvSpPr>
          <p:cNvPr id="148" name="Oval 147">
            <a:extLst>
              <a:ext uri="{FF2B5EF4-FFF2-40B4-BE49-F238E27FC236}">
                <a16:creationId xmlns:a16="http://schemas.microsoft.com/office/drawing/2014/main" id="{97A08703-FA63-4BA6-8FFC-FED4C576F4B0}"/>
              </a:ext>
            </a:extLst>
          </p:cNvPr>
          <p:cNvSpPr/>
          <p:nvPr/>
        </p:nvSpPr>
        <p:spPr>
          <a:xfrm>
            <a:off x="5215796"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9" name="TextBox 148">
            <a:extLst>
              <a:ext uri="{FF2B5EF4-FFF2-40B4-BE49-F238E27FC236}">
                <a16:creationId xmlns:a16="http://schemas.microsoft.com/office/drawing/2014/main" id="{F88616B4-C9FA-41BE-B7F2-4A77271F9FB7}"/>
              </a:ext>
            </a:extLst>
          </p:cNvPr>
          <p:cNvSpPr txBox="1"/>
          <p:nvPr/>
        </p:nvSpPr>
        <p:spPr>
          <a:xfrm>
            <a:off x="5264306" y="6455448"/>
            <a:ext cx="266962" cy="215444"/>
          </a:xfrm>
          <a:prstGeom prst="rect">
            <a:avLst/>
          </a:prstGeom>
          <a:noFill/>
          <a:ln>
            <a:noFill/>
          </a:ln>
        </p:spPr>
        <p:txBody>
          <a:bodyPr wrap="square" rtlCol="0">
            <a:spAutoFit/>
          </a:bodyPr>
          <a:lstStyle/>
          <a:p>
            <a:pPr algn="ctr"/>
            <a:r>
              <a:rPr lang="en-GB" sz="800" dirty="0">
                <a:solidFill>
                  <a:schemeClr val="bg1"/>
                </a:solidFill>
                <a:latin typeface="Amazon Ember"/>
              </a:rPr>
              <a:t>7</a:t>
            </a:r>
            <a:endParaRPr lang="en-GB" dirty="0">
              <a:solidFill>
                <a:schemeClr val="bg1"/>
              </a:solidFill>
              <a:latin typeface="Amazon Ember"/>
            </a:endParaRPr>
          </a:p>
        </p:txBody>
      </p:sp>
      <p:sp>
        <p:nvSpPr>
          <p:cNvPr id="150" name="Oval 149">
            <a:extLst>
              <a:ext uri="{FF2B5EF4-FFF2-40B4-BE49-F238E27FC236}">
                <a16:creationId xmlns:a16="http://schemas.microsoft.com/office/drawing/2014/main" id="{9A83402A-A2F6-48E9-87E5-538A0BF51D15}"/>
              </a:ext>
            </a:extLst>
          </p:cNvPr>
          <p:cNvSpPr/>
          <p:nvPr/>
        </p:nvSpPr>
        <p:spPr>
          <a:xfrm>
            <a:off x="5610769"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1" name="TextBox 150">
            <a:extLst>
              <a:ext uri="{FF2B5EF4-FFF2-40B4-BE49-F238E27FC236}">
                <a16:creationId xmlns:a16="http://schemas.microsoft.com/office/drawing/2014/main" id="{5021EF36-630A-400A-8B46-F081182CFB70}"/>
              </a:ext>
            </a:extLst>
          </p:cNvPr>
          <p:cNvSpPr txBox="1"/>
          <p:nvPr/>
        </p:nvSpPr>
        <p:spPr>
          <a:xfrm>
            <a:off x="5656161" y="6455448"/>
            <a:ext cx="256610" cy="215444"/>
          </a:xfrm>
          <a:prstGeom prst="rect">
            <a:avLst/>
          </a:prstGeom>
          <a:noFill/>
          <a:ln>
            <a:noFill/>
          </a:ln>
        </p:spPr>
        <p:txBody>
          <a:bodyPr wrap="square" rtlCol="0">
            <a:spAutoFit/>
          </a:bodyPr>
          <a:lstStyle/>
          <a:p>
            <a:pPr algn="ctr"/>
            <a:r>
              <a:rPr lang="en-GB" sz="800" dirty="0">
                <a:solidFill>
                  <a:schemeClr val="bg1"/>
                </a:solidFill>
                <a:latin typeface="Amazon Ember"/>
              </a:rPr>
              <a:t>8</a:t>
            </a:r>
            <a:endParaRPr lang="en-GB" dirty="0">
              <a:solidFill>
                <a:schemeClr val="bg1"/>
              </a:solidFill>
              <a:latin typeface="Amazon Ember"/>
            </a:endParaRPr>
          </a:p>
        </p:txBody>
      </p:sp>
      <p:sp>
        <p:nvSpPr>
          <p:cNvPr id="152" name="Oval 151">
            <a:extLst>
              <a:ext uri="{FF2B5EF4-FFF2-40B4-BE49-F238E27FC236}">
                <a16:creationId xmlns:a16="http://schemas.microsoft.com/office/drawing/2014/main" id="{EDB7A040-DF01-46C8-B7AD-60A24F72A0E5}"/>
              </a:ext>
            </a:extLst>
          </p:cNvPr>
          <p:cNvSpPr/>
          <p:nvPr/>
        </p:nvSpPr>
        <p:spPr>
          <a:xfrm>
            <a:off x="6005742"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3" name="TextBox 152">
            <a:extLst>
              <a:ext uri="{FF2B5EF4-FFF2-40B4-BE49-F238E27FC236}">
                <a16:creationId xmlns:a16="http://schemas.microsoft.com/office/drawing/2014/main" id="{4627F2A2-4378-4BAF-8B9A-0FCA0CB3578A}"/>
              </a:ext>
            </a:extLst>
          </p:cNvPr>
          <p:cNvSpPr txBox="1"/>
          <p:nvPr/>
        </p:nvSpPr>
        <p:spPr>
          <a:xfrm>
            <a:off x="6054251" y="6455448"/>
            <a:ext cx="267408" cy="215444"/>
          </a:xfrm>
          <a:prstGeom prst="rect">
            <a:avLst/>
          </a:prstGeom>
          <a:noFill/>
          <a:ln>
            <a:noFill/>
          </a:ln>
        </p:spPr>
        <p:txBody>
          <a:bodyPr wrap="square" rtlCol="0">
            <a:spAutoFit/>
          </a:bodyPr>
          <a:lstStyle/>
          <a:p>
            <a:pPr algn="ctr"/>
            <a:r>
              <a:rPr lang="en-GB" sz="800" dirty="0">
                <a:solidFill>
                  <a:schemeClr val="bg1"/>
                </a:solidFill>
                <a:latin typeface="Amazon Ember"/>
              </a:rPr>
              <a:t>9</a:t>
            </a:r>
            <a:endParaRPr lang="en-GB" dirty="0">
              <a:solidFill>
                <a:schemeClr val="bg1"/>
              </a:solidFill>
              <a:latin typeface="Amazon Ember"/>
            </a:endParaRPr>
          </a:p>
        </p:txBody>
      </p:sp>
      <p:sp>
        <p:nvSpPr>
          <p:cNvPr id="154" name="Oval 153">
            <a:extLst>
              <a:ext uri="{FF2B5EF4-FFF2-40B4-BE49-F238E27FC236}">
                <a16:creationId xmlns:a16="http://schemas.microsoft.com/office/drawing/2014/main" id="{0FFDACE6-73AC-44FF-BE38-B48FC2E29E52}"/>
              </a:ext>
            </a:extLst>
          </p:cNvPr>
          <p:cNvSpPr/>
          <p:nvPr/>
        </p:nvSpPr>
        <p:spPr>
          <a:xfrm>
            <a:off x="6400715"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5" name="TextBox 154">
            <a:extLst>
              <a:ext uri="{FF2B5EF4-FFF2-40B4-BE49-F238E27FC236}">
                <a16:creationId xmlns:a16="http://schemas.microsoft.com/office/drawing/2014/main" id="{0EFD64B3-8452-431B-A918-4737B95AD8C3}"/>
              </a:ext>
            </a:extLst>
          </p:cNvPr>
          <p:cNvSpPr txBox="1"/>
          <p:nvPr/>
        </p:nvSpPr>
        <p:spPr>
          <a:xfrm>
            <a:off x="6405120" y="6455448"/>
            <a:ext cx="288698" cy="215444"/>
          </a:xfrm>
          <a:prstGeom prst="rect">
            <a:avLst/>
          </a:prstGeom>
          <a:noFill/>
          <a:ln>
            <a:noFill/>
          </a:ln>
        </p:spPr>
        <p:txBody>
          <a:bodyPr wrap="square" rtlCol="0">
            <a:spAutoFit/>
          </a:bodyPr>
          <a:lstStyle/>
          <a:p>
            <a:pPr algn="ctr"/>
            <a:r>
              <a:rPr lang="en-GB" sz="800" dirty="0">
                <a:solidFill>
                  <a:schemeClr val="bg1"/>
                </a:solidFill>
                <a:latin typeface="Amazon Ember"/>
              </a:rPr>
              <a:t>10</a:t>
            </a:r>
          </a:p>
        </p:txBody>
      </p:sp>
      <p:sp>
        <p:nvSpPr>
          <p:cNvPr id="156" name="Oval 155">
            <a:extLst>
              <a:ext uri="{FF2B5EF4-FFF2-40B4-BE49-F238E27FC236}">
                <a16:creationId xmlns:a16="http://schemas.microsoft.com/office/drawing/2014/main" id="{6F7D62CF-C059-4630-9F2E-118E0DD9C164}"/>
              </a:ext>
            </a:extLst>
          </p:cNvPr>
          <p:cNvSpPr/>
          <p:nvPr/>
        </p:nvSpPr>
        <p:spPr>
          <a:xfrm>
            <a:off x="679568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7" name="TextBox 156">
            <a:extLst>
              <a:ext uri="{FF2B5EF4-FFF2-40B4-BE49-F238E27FC236}">
                <a16:creationId xmlns:a16="http://schemas.microsoft.com/office/drawing/2014/main" id="{D00C1B75-BF5A-43E0-A23E-F91B70AB0C46}"/>
              </a:ext>
            </a:extLst>
          </p:cNvPr>
          <p:cNvSpPr txBox="1"/>
          <p:nvPr/>
        </p:nvSpPr>
        <p:spPr>
          <a:xfrm>
            <a:off x="6795680" y="6455448"/>
            <a:ext cx="352480" cy="215444"/>
          </a:xfrm>
          <a:prstGeom prst="rect">
            <a:avLst/>
          </a:prstGeom>
          <a:noFill/>
          <a:ln>
            <a:noFill/>
          </a:ln>
        </p:spPr>
        <p:txBody>
          <a:bodyPr wrap="square" rtlCol="0">
            <a:spAutoFit/>
          </a:bodyPr>
          <a:lstStyle/>
          <a:p>
            <a:pPr algn="ctr"/>
            <a:r>
              <a:rPr lang="en-GB" sz="800" dirty="0">
                <a:solidFill>
                  <a:schemeClr val="bg1"/>
                </a:solidFill>
                <a:latin typeface="Amazon Ember"/>
              </a:rPr>
              <a:t>11</a:t>
            </a:r>
            <a:endParaRPr lang="en-GB" dirty="0">
              <a:solidFill>
                <a:schemeClr val="bg1"/>
              </a:solidFill>
              <a:latin typeface="Amazon Ember"/>
            </a:endParaRPr>
          </a:p>
        </p:txBody>
      </p:sp>
      <p:pic>
        <p:nvPicPr>
          <p:cNvPr id="105" name="Picture 4" descr="Babylon&amp;#39;s GP at Hand model risks &amp;#39;destabilising&amp;#39; care, professor warns">
            <a:extLst>
              <a:ext uri="{FF2B5EF4-FFF2-40B4-BE49-F238E27FC236}">
                <a16:creationId xmlns:a16="http://schemas.microsoft.com/office/drawing/2014/main" id="{B4EBF7B2-EB6E-4DE8-9765-AC04E2E4DD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5395" t="21393" r="26289" b="44897"/>
          <a:stretch/>
        </p:blipFill>
        <p:spPr bwMode="auto">
          <a:xfrm flipH="1">
            <a:off x="1735436" y="5285467"/>
            <a:ext cx="812902" cy="889529"/>
          </a:xfrm>
          <a:prstGeom prst="ellipse">
            <a:avLst/>
          </a:prstGeom>
          <a:noFill/>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F4F01404-CF53-414A-9EFD-4BC1BA47DD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4443" y="2973169"/>
            <a:ext cx="541615" cy="541615"/>
          </a:xfrm>
          <a:prstGeom prst="rect">
            <a:avLst/>
          </a:prstGeom>
          <a:ln>
            <a:noFill/>
          </a:ln>
        </p:spPr>
      </p:pic>
      <p:sp>
        <p:nvSpPr>
          <p:cNvPr id="134" name="Oval 133">
            <a:extLst>
              <a:ext uri="{FF2B5EF4-FFF2-40B4-BE49-F238E27FC236}">
                <a16:creationId xmlns:a16="http://schemas.microsoft.com/office/drawing/2014/main" id="{9C65CC73-E81A-4550-8292-3A8A81D94248}"/>
              </a:ext>
            </a:extLst>
          </p:cNvPr>
          <p:cNvSpPr/>
          <p:nvPr/>
        </p:nvSpPr>
        <p:spPr>
          <a:xfrm>
            <a:off x="8276296" y="2767728"/>
            <a:ext cx="896374" cy="94593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5" name="Oval 134">
            <a:extLst>
              <a:ext uri="{FF2B5EF4-FFF2-40B4-BE49-F238E27FC236}">
                <a16:creationId xmlns:a16="http://schemas.microsoft.com/office/drawing/2014/main" id="{C009C335-C1FF-430C-A4BB-39AC466077C8}"/>
              </a:ext>
            </a:extLst>
          </p:cNvPr>
          <p:cNvSpPr/>
          <p:nvPr/>
        </p:nvSpPr>
        <p:spPr>
          <a:xfrm>
            <a:off x="6973250" y="2769539"/>
            <a:ext cx="945931" cy="94593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TextBox 135">
            <a:extLst>
              <a:ext uri="{FF2B5EF4-FFF2-40B4-BE49-F238E27FC236}">
                <a16:creationId xmlns:a16="http://schemas.microsoft.com/office/drawing/2014/main" id="{3CBCD466-D93E-4D87-9603-8A04A0B5A7C8}"/>
              </a:ext>
            </a:extLst>
          </p:cNvPr>
          <p:cNvSpPr txBox="1"/>
          <p:nvPr/>
        </p:nvSpPr>
        <p:spPr>
          <a:xfrm>
            <a:off x="5027454" y="2477716"/>
            <a:ext cx="2155125" cy="166684"/>
          </a:xfrm>
          <a:prstGeom prst="rect">
            <a:avLst/>
          </a:prstGeom>
          <a:noFill/>
        </p:spPr>
        <p:txBody>
          <a:bodyPr wrap="square" lIns="0" tIns="0" rIns="0" bIns="0" rtlCol="0">
            <a:noAutofit/>
          </a:bodyPr>
          <a:lstStyle>
            <a:defPPr>
              <a:defRPr lang="en-US"/>
            </a:defPPr>
            <a:lvl1pPr algn="ctr">
              <a:defRPr sz="1600">
                <a:solidFill>
                  <a:prstClr val="white"/>
                </a:solidFill>
                <a:latin typeface="+mj-lt"/>
              </a:defRPr>
            </a:lvl1pPr>
          </a:lstStyle>
          <a:p>
            <a:r>
              <a:rPr lang="en-US" sz="100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CONNECT TO SME</a:t>
            </a:r>
          </a:p>
        </p:txBody>
      </p:sp>
      <p:sp>
        <p:nvSpPr>
          <p:cNvPr id="159" name="Rectangle 158">
            <a:extLst>
              <a:ext uri="{FF2B5EF4-FFF2-40B4-BE49-F238E27FC236}">
                <a16:creationId xmlns:a16="http://schemas.microsoft.com/office/drawing/2014/main" id="{99973132-855A-497F-BFFE-26A5A2BF4A0D}"/>
              </a:ext>
            </a:extLst>
          </p:cNvPr>
          <p:cNvSpPr/>
          <p:nvPr/>
        </p:nvSpPr>
        <p:spPr>
          <a:xfrm>
            <a:off x="5420976" y="3898958"/>
            <a:ext cx="1312744" cy="253916"/>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SME consultation</a:t>
            </a:r>
          </a:p>
        </p:txBody>
      </p:sp>
      <p:cxnSp>
        <p:nvCxnSpPr>
          <p:cNvPr id="160" name="Straight Connector 159">
            <a:extLst>
              <a:ext uri="{FF2B5EF4-FFF2-40B4-BE49-F238E27FC236}">
                <a16:creationId xmlns:a16="http://schemas.microsoft.com/office/drawing/2014/main" id="{9F1BDFEE-6007-40A3-AC9C-58180A83ABB9}"/>
              </a:ext>
            </a:extLst>
          </p:cNvPr>
          <p:cNvCxnSpPr>
            <a:cxnSpLocks/>
            <a:endCxn id="135" idx="2"/>
          </p:cNvCxnSpPr>
          <p:nvPr/>
        </p:nvCxnSpPr>
        <p:spPr>
          <a:xfrm>
            <a:off x="6631930" y="3242504"/>
            <a:ext cx="341320" cy="1"/>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2647B0B-0780-4EB6-AD92-B857AF05C2B1}"/>
              </a:ext>
            </a:extLst>
          </p:cNvPr>
          <p:cNvCxnSpPr>
            <a:cxnSpLocks/>
            <a:stCxn id="135" idx="6"/>
            <a:endCxn id="134" idx="2"/>
          </p:cNvCxnSpPr>
          <p:nvPr/>
        </p:nvCxnSpPr>
        <p:spPr>
          <a:xfrm flipV="1">
            <a:off x="7919181" y="3240694"/>
            <a:ext cx="357115" cy="1811"/>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C45FF398-65CE-45E7-99D9-B554DDD794CC}"/>
              </a:ext>
            </a:extLst>
          </p:cNvPr>
          <p:cNvSpPr/>
          <p:nvPr/>
        </p:nvSpPr>
        <p:spPr>
          <a:xfrm>
            <a:off x="8055983" y="3909024"/>
            <a:ext cx="1312744" cy="415498"/>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Supervisor Approval</a:t>
            </a:r>
          </a:p>
        </p:txBody>
      </p:sp>
      <p:sp>
        <p:nvSpPr>
          <p:cNvPr id="172" name="TextBox 171">
            <a:extLst>
              <a:ext uri="{FF2B5EF4-FFF2-40B4-BE49-F238E27FC236}">
                <a16:creationId xmlns:a16="http://schemas.microsoft.com/office/drawing/2014/main" id="{BD70757C-4AA7-4A95-9C1D-B3E0925AB5B8}"/>
              </a:ext>
            </a:extLst>
          </p:cNvPr>
          <p:cNvSpPr txBox="1"/>
          <p:nvPr/>
        </p:nvSpPr>
        <p:spPr>
          <a:xfrm>
            <a:off x="8117783" y="2480061"/>
            <a:ext cx="1337410" cy="253916"/>
          </a:xfrm>
          <a:prstGeom prst="rect">
            <a:avLst/>
          </a:prstGeom>
          <a:noFill/>
        </p:spPr>
        <p:txBody>
          <a:bodyPr wrap="square" lIns="0" tIns="0" rIns="0" bIns="0" rtlCol="0">
            <a:noAutofit/>
          </a:bodyPr>
          <a:lstStyle>
            <a:defPPr>
              <a:defRPr lang="en-US"/>
            </a:defPPr>
            <a:lvl1pPr algn="ctr">
              <a:defRPr sz="1600">
                <a:solidFill>
                  <a:prstClr val="white"/>
                </a:solidFill>
                <a:latin typeface="+mj-lt"/>
              </a:defRPr>
            </a:lvl1pPr>
          </a:lstStyle>
          <a:p>
            <a:r>
              <a:rPr lang="en-US" sz="105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BARGE IN</a:t>
            </a:r>
            <a:br>
              <a:rPr lang="en-US" sz="105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br>
            <a:endParaRPr lang="en-US" sz="1050" b="1"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endParaRPr>
          </a:p>
        </p:txBody>
      </p:sp>
      <p:sp>
        <p:nvSpPr>
          <p:cNvPr id="173" name="Speech Bubble: Rectangle 172">
            <a:extLst>
              <a:ext uri="{FF2B5EF4-FFF2-40B4-BE49-F238E27FC236}">
                <a16:creationId xmlns:a16="http://schemas.microsoft.com/office/drawing/2014/main" id="{B92A8164-DF33-4A30-9FE7-AD6E4094E3BE}"/>
              </a:ext>
            </a:extLst>
          </p:cNvPr>
          <p:cNvSpPr/>
          <p:nvPr/>
        </p:nvSpPr>
        <p:spPr>
          <a:xfrm>
            <a:off x="3977751" y="5480595"/>
            <a:ext cx="2209800" cy="528144"/>
          </a:xfrm>
          <a:prstGeom prst="wedgeRectCallout">
            <a:avLst>
              <a:gd name="adj1" fmla="val -48283"/>
              <a:gd name="adj2" fmla="val -67779"/>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Welcome to Bupa,  let me send your pre-authorisation code to via text</a:t>
            </a:r>
          </a:p>
        </p:txBody>
      </p:sp>
      <p:sp>
        <p:nvSpPr>
          <p:cNvPr id="174" name="Speech Bubble: Rectangle 173">
            <a:extLst>
              <a:ext uri="{FF2B5EF4-FFF2-40B4-BE49-F238E27FC236}">
                <a16:creationId xmlns:a16="http://schemas.microsoft.com/office/drawing/2014/main" id="{2A18B60F-7E14-49FF-839B-C3CFC482C5E0}"/>
              </a:ext>
            </a:extLst>
          </p:cNvPr>
          <p:cNvSpPr/>
          <p:nvPr/>
        </p:nvSpPr>
        <p:spPr>
          <a:xfrm>
            <a:off x="6693401" y="5463802"/>
            <a:ext cx="2209800" cy="528144"/>
          </a:xfrm>
          <a:prstGeom prst="wedgeRectCallout">
            <a:avLst>
              <a:gd name="adj1" fmla="val -48283"/>
              <a:gd name="adj2" fmla="val -67779"/>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Let me ask one of our specialists to join us</a:t>
            </a:r>
          </a:p>
        </p:txBody>
      </p:sp>
      <p:sp>
        <p:nvSpPr>
          <p:cNvPr id="175" name="Speech Bubble: Rectangle 174">
            <a:extLst>
              <a:ext uri="{FF2B5EF4-FFF2-40B4-BE49-F238E27FC236}">
                <a16:creationId xmlns:a16="http://schemas.microsoft.com/office/drawing/2014/main" id="{EA484E76-6F4D-4A03-BF6B-2D38AFB33B52}"/>
              </a:ext>
            </a:extLst>
          </p:cNvPr>
          <p:cNvSpPr/>
          <p:nvPr/>
        </p:nvSpPr>
        <p:spPr>
          <a:xfrm>
            <a:off x="9227714" y="5462202"/>
            <a:ext cx="2209800" cy="528144"/>
          </a:xfrm>
          <a:prstGeom prst="wedgeRectCallout">
            <a:avLst>
              <a:gd name="adj1" fmla="val -48283"/>
              <a:gd name="adj2" fmla="val -67779"/>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I’ll need to get approval from my supervisor </a:t>
            </a:r>
          </a:p>
        </p:txBody>
      </p:sp>
      <p:pic>
        <p:nvPicPr>
          <p:cNvPr id="48" name="Graphic 47" descr="Call center">
            <a:extLst>
              <a:ext uri="{FF2B5EF4-FFF2-40B4-BE49-F238E27FC236}">
                <a16:creationId xmlns:a16="http://schemas.microsoft.com/office/drawing/2014/main" id="{1425BBE7-C93C-41D3-A89E-9521D2E459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53539" y="2820597"/>
            <a:ext cx="446976" cy="446976"/>
          </a:xfrm>
          <a:prstGeom prst="rect">
            <a:avLst/>
          </a:prstGeom>
        </p:spPr>
      </p:pic>
      <p:pic>
        <p:nvPicPr>
          <p:cNvPr id="176" name="Graphic 175" descr="Call center">
            <a:extLst>
              <a:ext uri="{FF2B5EF4-FFF2-40B4-BE49-F238E27FC236}">
                <a16:creationId xmlns:a16="http://schemas.microsoft.com/office/drawing/2014/main" id="{EA0201E4-8245-4F47-ABB2-23C46D66B9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6105" y="2955991"/>
            <a:ext cx="552052" cy="570234"/>
          </a:xfrm>
          <a:prstGeom prst="rect">
            <a:avLst/>
          </a:prstGeom>
        </p:spPr>
      </p:pic>
    </p:spTree>
    <p:extLst>
      <p:ext uri="{BB962C8B-B14F-4D97-AF65-F5344CB8AC3E}">
        <p14:creationId xmlns:p14="http://schemas.microsoft.com/office/powerpoint/2010/main" val="216711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200"/>
                                  </p:stCondLst>
                                  <p:childTnLst>
                                    <p:animMotion origin="layout" path="M 2.29167E-6 0.04606 L 2.29167E-6 4.44444E-6 " pathEditMode="relative" rAng="0" ptsTypes="AA">
                                      <p:cBhvr>
                                        <p:cTn id="9" dur="600" fill="hold"/>
                                        <p:tgtEl>
                                          <p:spTgt spid="5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7AF05-20E3-4350-B31E-7A1D0E279192}"/>
              </a:ext>
            </a:extLst>
          </p:cNvPr>
          <p:cNvSpPr>
            <a:spLocks noGrp="1"/>
          </p:cNvSpPr>
          <p:nvPr>
            <p:ph type="body" idx="10"/>
          </p:nvPr>
        </p:nvSpPr>
        <p:spPr>
          <a:xfrm>
            <a:off x="407368" y="764704"/>
            <a:ext cx="11305256" cy="4176184"/>
          </a:xfrm>
        </p:spPr>
        <p:txBody>
          <a:bodyPr>
            <a:noAutofit/>
          </a:bodyPr>
          <a:lstStyle/>
          <a:p>
            <a:pPr marL="0" indent="0">
              <a:buNone/>
            </a:pPr>
            <a:r>
              <a:rPr lang="en-GB" sz="1200" dirty="0"/>
              <a:t>Raina has been waiting to having her hip replaced and she is now ready to go ahead with the operation and she calls Bupa for a pre-authorisation code</a:t>
            </a:r>
          </a:p>
          <a:p>
            <a:pPr marL="0" indent="0">
              <a:buNone/>
            </a:pPr>
            <a:r>
              <a:rPr lang="en-GB" sz="1200" dirty="0"/>
              <a:t>IVR: 	Hello and welcome to Bupa Healthcare, how can I help you today?</a:t>
            </a:r>
            <a:br>
              <a:rPr lang="en-GB" sz="1200" dirty="0"/>
            </a:br>
            <a:r>
              <a:rPr lang="en-GB" sz="1200" dirty="0">
                <a:solidFill>
                  <a:schemeClr val="accent5">
                    <a:lumMod val="75000"/>
                  </a:schemeClr>
                </a:solidFill>
              </a:rPr>
              <a:t>RAINA: 	I would like a pre-authorisation code for my hip replacement please</a:t>
            </a:r>
            <a:br>
              <a:rPr lang="en-GB" sz="1200" dirty="0"/>
            </a:br>
            <a:r>
              <a:rPr lang="en-GB" sz="1200" dirty="0"/>
              <a:t>IVR: 	-  OK, I will need to take a few details to verify you and so I can get you to the right team</a:t>
            </a:r>
            <a:br>
              <a:rPr lang="en-GB" sz="1200" dirty="0"/>
            </a:br>
            <a:r>
              <a:rPr lang="en-GB" sz="1200" dirty="0"/>
              <a:t>	-  could you confirm your registered telephone number please </a:t>
            </a:r>
            <a:br>
              <a:rPr lang="en-GB" sz="1200" dirty="0"/>
            </a:br>
            <a:r>
              <a:rPr lang="en-GB" sz="1200" dirty="0">
                <a:solidFill>
                  <a:schemeClr val="accent5">
                    <a:lumMod val="75000"/>
                  </a:schemeClr>
                </a:solidFill>
              </a:rPr>
              <a:t>RAINA	- 07876 432745</a:t>
            </a:r>
            <a:br>
              <a:rPr lang="en-GB" sz="1200" dirty="0"/>
            </a:br>
            <a:r>
              <a:rPr lang="en-GB" sz="1200" dirty="0"/>
              <a:t>IVR	-  thank you, what is your date of birth</a:t>
            </a:r>
            <a:br>
              <a:rPr lang="en-GB" sz="1200" dirty="0"/>
            </a:br>
            <a:r>
              <a:rPr lang="en-GB" sz="1200" dirty="0">
                <a:solidFill>
                  <a:schemeClr val="accent5">
                    <a:lumMod val="75000"/>
                  </a:schemeClr>
                </a:solidFill>
              </a:rPr>
              <a:t>RAINA	-  9 / 10/1961</a:t>
            </a:r>
            <a:br>
              <a:rPr lang="en-GB" sz="1200" dirty="0"/>
            </a:br>
            <a:r>
              <a:rPr lang="en-GB" sz="1200" dirty="0"/>
              <a:t>IVR	-  thanks and finally what is your post code</a:t>
            </a:r>
            <a:br>
              <a:rPr lang="en-GB" sz="1200" dirty="0"/>
            </a:br>
            <a:r>
              <a:rPr lang="en-GB" sz="1200" dirty="0">
                <a:solidFill>
                  <a:schemeClr val="accent5">
                    <a:lumMod val="75000"/>
                  </a:schemeClr>
                </a:solidFill>
              </a:rPr>
              <a:t>RAINA	-  WR2 7HA</a:t>
            </a:r>
            <a:br>
              <a:rPr lang="en-GB" sz="1200" dirty="0"/>
            </a:br>
            <a:r>
              <a:rPr lang="en-GB" sz="1200" dirty="0"/>
              <a:t>IVR	-  OK, we have been able to verify you, however the team you need is very busy at the moment, would you someone to call you back 	when they are available?</a:t>
            </a:r>
            <a:br>
              <a:rPr lang="en-GB" sz="1200" dirty="0"/>
            </a:br>
            <a:r>
              <a:rPr lang="en-GB" sz="1200" dirty="0">
                <a:solidFill>
                  <a:schemeClr val="accent5">
                    <a:lumMod val="75000"/>
                  </a:schemeClr>
                </a:solidFill>
              </a:rPr>
              <a:t>RAINA:  	No it’s OK I’ll hold please</a:t>
            </a:r>
            <a:br>
              <a:rPr lang="en-GB" sz="1200" dirty="0"/>
            </a:br>
            <a:r>
              <a:rPr lang="en-GB" sz="1200" dirty="0"/>
              <a:t>IVR:	OK, someone will be with you shortly</a:t>
            </a:r>
            <a:br>
              <a:rPr lang="en-GB" sz="1200" dirty="0"/>
            </a:br>
            <a:r>
              <a:rPr lang="en-GB" sz="1200" dirty="0"/>
              <a:t>WHISPER	PRE-Authorisation code</a:t>
            </a:r>
            <a:br>
              <a:rPr lang="en-GB" sz="1200" dirty="0"/>
            </a:br>
            <a:r>
              <a:rPr lang="en-GB" sz="1200" dirty="0"/>
              <a:t>Sadie	Hello, welcome to the Bupa team, my name is Sadie, is that Raina?</a:t>
            </a:r>
            <a:br>
              <a:rPr lang="en-GB" sz="1200" dirty="0"/>
            </a:br>
            <a:r>
              <a:rPr lang="en-GB" sz="1200" dirty="0">
                <a:solidFill>
                  <a:schemeClr val="accent5">
                    <a:lumMod val="75000"/>
                  </a:schemeClr>
                </a:solidFill>
              </a:rPr>
              <a:t>Raina	Oh hi, yes it is</a:t>
            </a:r>
            <a:br>
              <a:rPr lang="en-GB" sz="1200" dirty="0"/>
            </a:br>
            <a:r>
              <a:rPr lang="en-GB" sz="1200" dirty="0"/>
              <a:t>Sadie, 	Thanks for calling Bupa today, I can see that you are calling about your hip operation, and need a pre-authorisation code, is that correct?</a:t>
            </a:r>
            <a:br>
              <a:rPr lang="en-GB" sz="1200" dirty="0"/>
            </a:br>
            <a:r>
              <a:rPr lang="en-GB" sz="1200" dirty="0">
                <a:solidFill>
                  <a:schemeClr val="accent5">
                    <a:lumMod val="75000"/>
                  </a:schemeClr>
                </a:solidFill>
              </a:rPr>
              <a:t>Raina	Yes</a:t>
            </a:r>
            <a:br>
              <a:rPr lang="en-GB" sz="1200" dirty="0"/>
            </a:br>
            <a:r>
              <a:rPr lang="en-GB" sz="1200" dirty="0"/>
              <a:t>Sadie	OK, I’ll request that right now and should be able to send it to you shortly, would you like me to send it to you via text or email?</a:t>
            </a:r>
            <a:br>
              <a:rPr lang="en-GB" sz="1200" dirty="0"/>
            </a:br>
            <a:r>
              <a:rPr lang="en-GB" sz="1200" dirty="0">
                <a:solidFill>
                  <a:schemeClr val="accent5">
                    <a:lumMod val="75000"/>
                  </a:schemeClr>
                </a:solidFill>
              </a:rPr>
              <a:t>RAINA	Oh text please</a:t>
            </a:r>
            <a:br>
              <a:rPr lang="en-GB" sz="1200" dirty="0"/>
            </a:br>
            <a:r>
              <a:rPr lang="en-GB" sz="1200" dirty="0"/>
              <a:t>Sadie	That’s on it’s way to you now, is that everything for today?</a:t>
            </a:r>
            <a:br>
              <a:rPr lang="en-GB" sz="1200" dirty="0"/>
            </a:br>
            <a:r>
              <a:rPr lang="en-GB" sz="1200" dirty="0">
                <a:solidFill>
                  <a:schemeClr val="accent5">
                    <a:lumMod val="75000"/>
                  </a:schemeClr>
                </a:solidFill>
              </a:rPr>
              <a:t>RAINA	Actually, I’ve had some pain in my shoulder for the last few days and it won’t go away. Is there anything you can advise to ease the pain?</a:t>
            </a:r>
            <a:br>
              <a:rPr lang="en-GB" sz="1200" dirty="0">
                <a:solidFill>
                  <a:schemeClr val="accent5">
                    <a:lumMod val="75000"/>
                  </a:schemeClr>
                </a:solidFill>
              </a:rPr>
            </a:br>
            <a:r>
              <a:rPr lang="en-GB" sz="1200" dirty="0"/>
              <a:t>Sadie 	I won’t be able to advise you myself but I can see if one of our medical experts is available to join our call if that’s okay with you?</a:t>
            </a:r>
            <a:br>
              <a:rPr lang="en-GB" sz="1200" dirty="0"/>
            </a:br>
            <a:r>
              <a:rPr lang="en-GB" sz="1200" dirty="0">
                <a:solidFill>
                  <a:schemeClr val="accent5">
                    <a:lumMod val="75000"/>
                  </a:schemeClr>
                </a:solidFill>
              </a:rPr>
              <a:t>RAINA	That would be great, thanks</a:t>
            </a:r>
            <a:br>
              <a:rPr lang="en-GB" sz="1200" dirty="0"/>
            </a:br>
            <a:br>
              <a:rPr lang="en-GB" sz="1200" dirty="0"/>
            </a:br>
            <a:endParaRPr lang="en-GB" sz="1200" dirty="0"/>
          </a:p>
        </p:txBody>
      </p:sp>
      <p:sp>
        <p:nvSpPr>
          <p:cNvPr id="4" name="Title 3">
            <a:extLst>
              <a:ext uri="{FF2B5EF4-FFF2-40B4-BE49-F238E27FC236}">
                <a16:creationId xmlns:a16="http://schemas.microsoft.com/office/drawing/2014/main" id="{43E1AFEE-2FBE-4198-A619-34D0C9166683}"/>
              </a:ext>
            </a:extLst>
          </p:cNvPr>
          <p:cNvSpPr>
            <a:spLocks noGrp="1"/>
          </p:cNvSpPr>
          <p:nvPr>
            <p:ph type="title"/>
          </p:nvPr>
        </p:nvSpPr>
        <p:spPr/>
        <p:txBody>
          <a:bodyPr>
            <a:normAutofit/>
          </a:bodyPr>
          <a:lstStyle/>
          <a:p>
            <a:r>
              <a:rPr lang="en-GB" sz="3200" dirty="0"/>
              <a:t>Journey 1 Script (</a:t>
            </a:r>
            <a:r>
              <a:rPr lang="en-GB" sz="3200" b="1" dirty="0"/>
              <a:t>Option A </a:t>
            </a:r>
            <a:r>
              <a:rPr lang="en-GB" sz="3200" dirty="0"/>
              <a:t>– Query resolved by agent)</a:t>
            </a:r>
          </a:p>
        </p:txBody>
      </p:sp>
    </p:spTree>
    <p:extLst>
      <p:ext uri="{BB962C8B-B14F-4D97-AF65-F5344CB8AC3E}">
        <p14:creationId xmlns:p14="http://schemas.microsoft.com/office/powerpoint/2010/main" val="200146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7AF05-20E3-4350-B31E-7A1D0E279192}"/>
              </a:ext>
            </a:extLst>
          </p:cNvPr>
          <p:cNvSpPr>
            <a:spLocks noGrp="1"/>
          </p:cNvSpPr>
          <p:nvPr>
            <p:ph type="body" idx="10"/>
          </p:nvPr>
        </p:nvSpPr>
        <p:spPr>
          <a:xfrm>
            <a:off x="407368" y="1124744"/>
            <a:ext cx="11305256" cy="4176184"/>
          </a:xfrm>
        </p:spPr>
        <p:txBody>
          <a:bodyPr>
            <a:noAutofit/>
          </a:bodyPr>
          <a:lstStyle/>
          <a:p>
            <a:pPr marL="0" indent="0">
              <a:buNone/>
            </a:pPr>
            <a:r>
              <a:rPr lang="en-GB" sz="1200" dirty="0"/>
              <a:t>*Agent patches in medical expert to join the call</a:t>
            </a:r>
            <a:br>
              <a:rPr lang="en-GB" sz="1200" dirty="0"/>
            </a:br>
            <a:r>
              <a:rPr lang="en-GB" sz="1200" dirty="0"/>
              <a:t>Nicola: 	Hi Sadie, how can I help?</a:t>
            </a:r>
            <a:br>
              <a:rPr lang="en-GB" sz="1200" dirty="0"/>
            </a:br>
            <a:r>
              <a:rPr lang="en-GB" sz="1200" dirty="0"/>
              <a:t>Sadie: 	Hi Nicola, thanks for joining. I have Raina with us who’s been experiencing some pain in her shoulder.</a:t>
            </a:r>
            <a:br>
              <a:rPr lang="en-GB" sz="1200" dirty="0"/>
            </a:br>
            <a:r>
              <a:rPr lang="en-GB" sz="1200" dirty="0"/>
              <a:t>Nicola: 	Oh no, I’m sorry to hear that Raina. Could you please describe the pain and let me know when it started?</a:t>
            </a:r>
            <a:br>
              <a:rPr lang="en-GB" sz="1200" dirty="0"/>
            </a:br>
            <a:r>
              <a:rPr lang="en-GB" sz="1200" dirty="0">
                <a:solidFill>
                  <a:schemeClr val="accent5">
                    <a:lumMod val="75000"/>
                  </a:schemeClr>
                </a:solidFill>
              </a:rPr>
              <a:t>RAINA:  	Hi Nicola, yes sure. The pain started last Thursday and it initially started as a dull ache, but now I’m struggling to lift my arm without feeling quite bad pain</a:t>
            </a:r>
            <a:r>
              <a:rPr lang="en-GB" sz="1200" dirty="0"/>
              <a:t>. </a:t>
            </a:r>
            <a:br>
              <a:rPr lang="en-GB" sz="1200" dirty="0"/>
            </a:br>
            <a:r>
              <a:rPr lang="en-GB" sz="1200" dirty="0"/>
              <a:t>Nicola:	Okay, it sounds like you may have a minor sprain. Sadie, please could you refer Raina to the physio so that they can do an initial assessment? In the meantime 	Raina, if you could refrain from any strenuous activity and continue taking painkillers twice a day, that should help to ease your discomfort.</a:t>
            </a:r>
            <a:br>
              <a:rPr lang="en-GB" sz="1200" dirty="0"/>
            </a:br>
            <a:r>
              <a:rPr lang="en-GB" sz="1200" dirty="0">
                <a:solidFill>
                  <a:schemeClr val="accent5">
                    <a:lumMod val="75000"/>
                  </a:schemeClr>
                </a:solidFill>
              </a:rPr>
              <a:t>RAINA:	Okay, thanks Nicola. Sadie, when can I expect the physio to contact me?</a:t>
            </a:r>
            <a:br>
              <a:rPr lang="en-GB" sz="1200" dirty="0"/>
            </a:br>
            <a:r>
              <a:rPr lang="en-GB" sz="1200" dirty="0"/>
              <a:t>Sadie:	I’ve just submitted the physio referral form as we speak, they should be in touch within the next 24 hours.</a:t>
            </a:r>
            <a:br>
              <a:rPr lang="en-GB" sz="1200" dirty="0"/>
            </a:br>
            <a:r>
              <a:rPr lang="en-GB" sz="1200" dirty="0">
                <a:solidFill>
                  <a:schemeClr val="accent5">
                    <a:lumMod val="75000"/>
                  </a:schemeClr>
                </a:solidFill>
              </a:rPr>
              <a:t>RAINA:	Great, thank you.</a:t>
            </a:r>
            <a:br>
              <a:rPr lang="en-GB" sz="1200" dirty="0"/>
            </a:br>
            <a:r>
              <a:rPr lang="en-GB" sz="1200" dirty="0"/>
              <a:t>Sadie:	Thanks for you help Nicola. </a:t>
            </a:r>
            <a:br>
              <a:rPr lang="en-GB" sz="1200" dirty="0"/>
            </a:br>
            <a:r>
              <a:rPr lang="en-GB" sz="1200" dirty="0"/>
              <a:t>Nicola:	No problem, I’ll leave you two to finish your call. </a:t>
            </a:r>
          </a:p>
          <a:p>
            <a:pPr marL="0" indent="0">
              <a:buNone/>
            </a:pPr>
            <a:r>
              <a:rPr lang="en-GB" sz="1200" dirty="0"/>
              <a:t>*Nicola leaves the call</a:t>
            </a:r>
          </a:p>
          <a:p>
            <a:pPr marL="0" indent="0">
              <a:buNone/>
            </a:pPr>
            <a:r>
              <a:rPr lang="en-GB" sz="1200" dirty="0"/>
              <a:t>Sadie: 	OK Raina, was there anything else I can do for you?</a:t>
            </a:r>
            <a:br>
              <a:rPr lang="en-GB" sz="1200" dirty="0"/>
            </a:br>
            <a:endParaRPr lang="en-GB" sz="1200" dirty="0"/>
          </a:p>
        </p:txBody>
      </p:sp>
      <p:sp>
        <p:nvSpPr>
          <p:cNvPr id="4" name="Title 3">
            <a:extLst>
              <a:ext uri="{FF2B5EF4-FFF2-40B4-BE49-F238E27FC236}">
                <a16:creationId xmlns:a16="http://schemas.microsoft.com/office/drawing/2014/main" id="{43E1AFEE-2FBE-4198-A619-34D0C9166683}"/>
              </a:ext>
            </a:extLst>
          </p:cNvPr>
          <p:cNvSpPr>
            <a:spLocks noGrp="1"/>
          </p:cNvSpPr>
          <p:nvPr>
            <p:ph type="title"/>
          </p:nvPr>
        </p:nvSpPr>
        <p:spPr>
          <a:xfrm>
            <a:off x="12701" y="2"/>
            <a:ext cx="11051851" cy="1077383"/>
          </a:xfrm>
        </p:spPr>
        <p:txBody>
          <a:bodyPr>
            <a:noAutofit/>
          </a:bodyPr>
          <a:lstStyle/>
          <a:p>
            <a:r>
              <a:rPr lang="en-GB" sz="3200" dirty="0"/>
              <a:t>Journey 1 Script (</a:t>
            </a:r>
            <a:r>
              <a:rPr lang="en-GB" sz="3200" b="1" dirty="0"/>
              <a:t>Option B </a:t>
            </a:r>
            <a:r>
              <a:rPr lang="en-GB" sz="3200" dirty="0"/>
              <a:t>– Customer &amp; Agent are joined by a medical expert for consultation)</a:t>
            </a:r>
          </a:p>
        </p:txBody>
      </p:sp>
    </p:spTree>
    <p:extLst>
      <p:ext uri="{BB962C8B-B14F-4D97-AF65-F5344CB8AC3E}">
        <p14:creationId xmlns:p14="http://schemas.microsoft.com/office/powerpoint/2010/main" val="3388633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7AF05-20E3-4350-B31E-7A1D0E279192}"/>
              </a:ext>
            </a:extLst>
          </p:cNvPr>
          <p:cNvSpPr>
            <a:spLocks noGrp="1"/>
          </p:cNvSpPr>
          <p:nvPr>
            <p:ph type="body" idx="10"/>
          </p:nvPr>
        </p:nvSpPr>
        <p:spPr>
          <a:xfrm>
            <a:off x="263352" y="764704"/>
            <a:ext cx="11305256" cy="5688632"/>
          </a:xfrm>
        </p:spPr>
        <p:txBody>
          <a:bodyPr>
            <a:noAutofit/>
          </a:bodyPr>
          <a:lstStyle/>
          <a:p>
            <a:pPr marL="0" indent="0">
              <a:buNone/>
            </a:pPr>
            <a:br>
              <a:rPr lang="en-GB" sz="1200" dirty="0"/>
            </a:br>
            <a:r>
              <a:rPr lang="en-GB" sz="1200" dirty="0">
                <a:solidFill>
                  <a:schemeClr val="accent5">
                    <a:lumMod val="75000"/>
                  </a:schemeClr>
                </a:solidFill>
              </a:rPr>
              <a:t>RAINA	I’d like to add my partner onto my plan</a:t>
            </a:r>
            <a:br>
              <a:rPr lang="en-GB" sz="1200" dirty="0"/>
            </a:br>
            <a:r>
              <a:rPr lang="en-GB" sz="1200" dirty="0"/>
              <a:t>Sadie	OK, I just need to get my supervisor to approve this, in the meantime could I take your partner’s details please?</a:t>
            </a:r>
            <a:br>
              <a:rPr lang="en-GB" sz="1200" dirty="0"/>
            </a:br>
            <a:r>
              <a:rPr lang="en-GB" sz="1200" dirty="0">
                <a:solidFill>
                  <a:schemeClr val="accent5">
                    <a:lumMod val="75000"/>
                  </a:schemeClr>
                </a:solidFill>
              </a:rPr>
              <a:t>RAINA	Sure, his name is Steve Green</a:t>
            </a:r>
            <a:br>
              <a:rPr lang="en-GB" sz="1200" dirty="0"/>
            </a:br>
            <a:r>
              <a:rPr lang="en-GB" sz="1200" dirty="0"/>
              <a:t>Sadie	And does he have any pre-existing medical conditions?</a:t>
            </a:r>
            <a:br>
              <a:rPr lang="en-GB" sz="1200" dirty="0"/>
            </a:br>
            <a:r>
              <a:rPr lang="en-GB" sz="1200" dirty="0">
                <a:solidFill>
                  <a:schemeClr val="accent5">
                    <a:lumMod val="75000"/>
                  </a:schemeClr>
                </a:solidFill>
              </a:rPr>
              <a:t>RAINA	No</a:t>
            </a:r>
            <a:br>
              <a:rPr lang="en-GB" sz="1200" dirty="0"/>
            </a:br>
            <a:r>
              <a:rPr lang="en-GB" sz="1200" dirty="0"/>
              <a:t>Sadie	OK you’ll need you to listen to our terms and conditions and if you’re happy to go ahead, could you accept them please. I’ll put you through and you’ll hear a </a:t>
            </a:r>
            <a:br>
              <a:rPr lang="en-GB" sz="1200" dirty="0"/>
            </a:br>
            <a:r>
              <a:rPr lang="en-GB" sz="1200" dirty="0"/>
              <a:t>                          message for about 3 mins, once you have finished you’ll automatically come back to me </a:t>
            </a:r>
            <a:br>
              <a:rPr lang="en-GB" sz="1200" dirty="0"/>
            </a:br>
            <a:r>
              <a:rPr lang="en-GB" sz="1200" dirty="0">
                <a:solidFill>
                  <a:schemeClr val="accent5">
                    <a:lumMod val="75000"/>
                  </a:schemeClr>
                </a:solidFill>
              </a:rPr>
              <a:t>RAINA	yes that’s fine</a:t>
            </a:r>
            <a:br>
              <a:rPr lang="en-GB" sz="1200" dirty="0"/>
            </a:br>
            <a:r>
              <a:rPr lang="en-GB" sz="1200" dirty="0"/>
              <a:t>SADIE	OK putting you through now</a:t>
            </a:r>
            <a:br>
              <a:rPr lang="en-GB" sz="1200" dirty="0"/>
            </a:br>
            <a:r>
              <a:rPr lang="en-GB" sz="1200" dirty="0"/>
              <a:t>IVR	here are </a:t>
            </a:r>
            <a:r>
              <a:rPr lang="en-GB" sz="1200" dirty="0" err="1"/>
              <a:t>bupa’s</a:t>
            </a:r>
            <a:r>
              <a:rPr lang="en-GB" sz="1200" dirty="0"/>
              <a:t> terms and conditions, if you are happy to go ahead, please say I accept after this message</a:t>
            </a:r>
            <a:br>
              <a:rPr lang="en-GB" sz="1200" dirty="0"/>
            </a:br>
            <a:r>
              <a:rPr lang="en-GB" sz="1200" dirty="0">
                <a:solidFill>
                  <a:schemeClr val="accent5">
                    <a:lumMod val="75000"/>
                  </a:schemeClr>
                </a:solidFill>
              </a:rPr>
              <a:t>RAINA	I accept</a:t>
            </a:r>
            <a:br>
              <a:rPr lang="en-GB" sz="1200" dirty="0"/>
            </a:br>
            <a:br>
              <a:rPr lang="en-GB" sz="1200" dirty="0"/>
            </a:br>
            <a:r>
              <a:rPr lang="en-GB" sz="1200" dirty="0"/>
              <a:t>* RAINA returns having accepted the Ts &amp; Cs</a:t>
            </a:r>
            <a:br>
              <a:rPr lang="en-GB" sz="1200" dirty="0"/>
            </a:br>
            <a:br>
              <a:rPr lang="en-GB" sz="1200" dirty="0"/>
            </a:br>
            <a:r>
              <a:rPr lang="en-GB" sz="1200" dirty="0"/>
              <a:t>Sadie	Thanks Raina, just to let you know my supervisor </a:t>
            </a:r>
            <a:r>
              <a:rPr lang="en-GB" sz="1200" dirty="0" err="1"/>
              <a:t>helen</a:t>
            </a:r>
            <a:r>
              <a:rPr lang="en-GB" sz="1200" dirty="0"/>
              <a:t> has joined us, is that OK?</a:t>
            </a:r>
            <a:br>
              <a:rPr lang="en-GB" sz="1200" dirty="0"/>
            </a:br>
            <a:r>
              <a:rPr lang="en-GB" sz="1200" dirty="0">
                <a:solidFill>
                  <a:schemeClr val="accent5">
                    <a:lumMod val="75000"/>
                  </a:schemeClr>
                </a:solidFill>
              </a:rPr>
              <a:t>RAINA	yes that’s fine</a:t>
            </a:r>
            <a:br>
              <a:rPr lang="en-GB" sz="1200" dirty="0">
                <a:solidFill>
                  <a:schemeClr val="accent5">
                    <a:lumMod val="75000"/>
                  </a:schemeClr>
                </a:solidFill>
              </a:rPr>
            </a:br>
            <a:r>
              <a:rPr lang="en-GB" sz="1200" dirty="0"/>
              <a:t>Helen	HI Raina, just wanted to check everything is OK and confirm you want to add your partner to your plan?</a:t>
            </a:r>
            <a:br>
              <a:rPr lang="en-GB" sz="1200" dirty="0"/>
            </a:br>
            <a:r>
              <a:rPr lang="en-GB" sz="1200" dirty="0">
                <a:solidFill>
                  <a:schemeClr val="accent5">
                    <a:lumMod val="75000"/>
                  </a:schemeClr>
                </a:solidFill>
              </a:rPr>
              <a:t>RAINA	yes please</a:t>
            </a:r>
            <a:br>
              <a:rPr lang="en-GB" sz="1200" dirty="0"/>
            </a:br>
            <a:r>
              <a:rPr lang="en-GB" sz="1200" dirty="0"/>
              <a:t>Helen	I have authorised that Sadie, you can now add his details onto Raina’s account. You’ll need to wait 24 hours for Steve to appear onto your plan, you will then 	be able to access services for him. </a:t>
            </a:r>
            <a:br>
              <a:rPr lang="en-GB" sz="1200" dirty="0"/>
            </a:br>
            <a:r>
              <a:rPr lang="en-GB" sz="1200" dirty="0">
                <a:solidFill>
                  <a:schemeClr val="accent5">
                    <a:lumMod val="75000"/>
                  </a:schemeClr>
                </a:solidFill>
              </a:rPr>
              <a:t>RAINA	That’s great, thank you</a:t>
            </a:r>
            <a:br>
              <a:rPr lang="en-GB" sz="1200" dirty="0"/>
            </a:br>
            <a:r>
              <a:rPr lang="en-GB" sz="1200" dirty="0"/>
              <a:t>Helen	You’re welcome, Ill hand back to Sadie now</a:t>
            </a:r>
            <a:br>
              <a:rPr lang="en-GB" sz="1200" dirty="0"/>
            </a:br>
            <a:r>
              <a:rPr lang="en-GB" sz="1200" dirty="0"/>
              <a:t>Sadie 	thanks Helen, Raina was there anything else today?</a:t>
            </a:r>
            <a:br>
              <a:rPr lang="en-GB" sz="1200" dirty="0"/>
            </a:br>
            <a:r>
              <a:rPr lang="en-GB" sz="1200" dirty="0">
                <a:solidFill>
                  <a:schemeClr val="accent5">
                    <a:lumMod val="75000"/>
                  </a:schemeClr>
                </a:solidFill>
              </a:rPr>
              <a:t>RAINA	No that’s everything thank you</a:t>
            </a:r>
            <a:br>
              <a:rPr lang="en-GB" sz="1200" dirty="0"/>
            </a:br>
            <a:r>
              <a:rPr lang="en-GB" sz="1200" dirty="0"/>
              <a:t>Sadie 	Thank you for calling and I hope all goes well with your operation</a:t>
            </a:r>
            <a:br>
              <a:rPr lang="en-GB" sz="1200" dirty="0"/>
            </a:br>
            <a:endParaRPr lang="en-GB" sz="1200" dirty="0"/>
          </a:p>
        </p:txBody>
      </p:sp>
      <p:sp>
        <p:nvSpPr>
          <p:cNvPr id="4" name="Title 3">
            <a:extLst>
              <a:ext uri="{FF2B5EF4-FFF2-40B4-BE49-F238E27FC236}">
                <a16:creationId xmlns:a16="http://schemas.microsoft.com/office/drawing/2014/main" id="{43E1AFEE-2FBE-4198-A619-34D0C9166683}"/>
              </a:ext>
            </a:extLst>
          </p:cNvPr>
          <p:cNvSpPr>
            <a:spLocks noGrp="1"/>
          </p:cNvSpPr>
          <p:nvPr>
            <p:ph type="title"/>
          </p:nvPr>
        </p:nvSpPr>
        <p:spPr>
          <a:xfrm>
            <a:off x="12701" y="2"/>
            <a:ext cx="11051851" cy="1077383"/>
          </a:xfrm>
        </p:spPr>
        <p:txBody>
          <a:bodyPr>
            <a:noAutofit/>
          </a:bodyPr>
          <a:lstStyle/>
          <a:p>
            <a:r>
              <a:rPr lang="en-GB" sz="3200" dirty="0"/>
              <a:t>Journey 1 Script (</a:t>
            </a:r>
            <a:r>
              <a:rPr lang="en-GB" sz="3200" b="1" dirty="0"/>
              <a:t>Option C &amp; D</a:t>
            </a:r>
            <a:r>
              <a:rPr lang="en-GB" sz="3200" dirty="0"/>
              <a:t>–Agent requires Supervisor Approval / silent monitoring /barge in)</a:t>
            </a:r>
          </a:p>
        </p:txBody>
      </p:sp>
    </p:spTree>
    <p:extLst>
      <p:ext uri="{BB962C8B-B14F-4D97-AF65-F5344CB8AC3E}">
        <p14:creationId xmlns:p14="http://schemas.microsoft.com/office/powerpoint/2010/main" val="287689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F54D0218-24DE-1D41-B2D9-0588AA9B499A}"/>
              </a:ext>
            </a:extLst>
          </p:cNvPr>
          <p:cNvSpPr txBox="1">
            <a:spLocks/>
          </p:cNvSpPr>
          <p:nvPr/>
        </p:nvSpPr>
        <p:spPr>
          <a:xfrm>
            <a:off x="152400" y="759084"/>
            <a:ext cx="11700000" cy="529376"/>
          </a:xfrm>
          <a:prstGeom prst="rect">
            <a:avLst/>
          </a:prstGeom>
        </p:spPr>
        <p:txBody>
          <a:bodyPr vert="horz" wrap="square" lIns="97536" tIns="48768" rIns="97536" bIns="48768" rtlCol="0" anchor="t" anchorCtr="0">
            <a:sp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defTabSz="975336">
              <a:spcBef>
                <a:spcPts val="1200"/>
              </a:spcBef>
              <a:defRPr/>
            </a:pPr>
            <a:r>
              <a:rPr lang="en-US" sz="2800" b="0" dirty="0">
                <a:solidFill>
                  <a:schemeClr val="accent1">
                    <a:lumMod val="60000"/>
                    <a:lumOff val="40000"/>
                  </a:schemeClr>
                </a:solidFill>
                <a:latin typeface="Ubuntu" panose="020B0504030602030204" pitchFamily="34" charset="0"/>
                <a:ea typeface="Amazon Ember Light" panose="020B0403020204020204" pitchFamily="34" charset="0"/>
                <a:cs typeface="Amazon Ember Light" panose="020B0403020204020204" pitchFamily="34" charset="0"/>
              </a:rPr>
              <a:t>Click to call &amp; IDV Failure</a:t>
            </a:r>
          </a:p>
        </p:txBody>
      </p:sp>
      <p:sp>
        <p:nvSpPr>
          <p:cNvPr id="58" name="TextBox 57">
            <a:extLst>
              <a:ext uri="{FF2B5EF4-FFF2-40B4-BE49-F238E27FC236}">
                <a16:creationId xmlns:a16="http://schemas.microsoft.com/office/drawing/2014/main" id="{0F0FD326-39DD-3442-B0BD-BB4CB204DFED}"/>
              </a:ext>
            </a:extLst>
          </p:cNvPr>
          <p:cNvSpPr txBox="1"/>
          <p:nvPr/>
        </p:nvSpPr>
        <p:spPr>
          <a:xfrm>
            <a:off x="392783" y="2465668"/>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MOBILE APP</a:t>
            </a:r>
          </a:p>
        </p:txBody>
      </p:sp>
      <p:sp>
        <p:nvSpPr>
          <p:cNvPr id="104" name="Title 16">
            <a:extLst>
              <a:ext uri="{FF2B5EF4-FFF2-40B4-BE49-F238E27FC236}">
                <a16:creationId xmlns:a16="http://schemas.microsoft.com/office/drawing/2014/main" id="{0F675D81-3DAF-D747-A843-BCE526D6E4EF}"/>
              </a:ext>
            </a:extLst>
          </p:cNvPr>
          <p:cNvSpPr txBox="1">
            <a:spLocks/>
          </p:cNvSpPr>
          <p:nvPr/>
        </p:nvSpPr>
        <p:spPr>
          <a:xfrm>
            <a:off x="227348" y="124386"/>
            <a:ext cx="11700000" cy="90412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r>
              <a:rPr lang="en-US" sz="4400" b="0" dirty="0">
                <a:solidFill>
                  <a:schemeClr val="bg1"/>
                </a:solidFill>
                <a:latin typeface="Ubuntu" panose="020B0504030602030204" pitchFamily="34" charset="0"/>
                <a:ea typeface="Amazon Ember Light" panose="020B0403020204020204" pitchFamily="34" charset="0"/>
                <a:cs typeface="Amazon Ember Light" panose="020B0403020204020204" pitchFamily="34" charset="0"/>
              </a:rPr>
              <a:t>Journey 2: Query resolution WebRTC </a:t>
            </a:r>
          </a:p>
        </p:txBody>
      </p:sp>
      <p:sp>
        <p:nvSpPr>
          <p:cNvPr id="88" name="TextBox 87">
            <a:extLst>
              <a:ext uri="{FF2B5EF4-FFF2-40B4-BE49-F238E27FC236}">
                <a16:creationId xmlns:a16="http://schemas.microsoft.com/office/drawing/2014/main" id="{B6C8413E-AB5C-49DF-9A28-6444E74CAAF9}"/>
              </a:ext>
            </a:extLst>
          </p:cNvPr>
          <p:cNvSpPr txBox="1"/>
          <p:nvPr/>
        </p:nvSpPr>
        <p:spPr>
          <a:xfrm>
            <a:off x="2557245" y="2450683"/>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CLICK TO CALL</a:t>
            </a:r>
            <a:br>
              <a:rPr lang="en-US" dirty="0">
                <a:latin typeface="Ubuntu" panose="020B0504030602030204" pitchFamily="34" charset="0"/>
              </a:rPr>
            </a:br>
            <a:endParaRPr lang="en-US" dirty="0">
              <a:latin typeface="Ubuntu" panose="020B0504030602030204" pitchFamily="34" charset="0"/>
            </a:endParaRPr>
          </a:p>
        </p:txBody>
      </p:sp>
      <p:sp>
        <p:nvSpPr>
          <p:cNvPr id="90" name="TextBox 89">
            <a:extLst>
              <a:ext uri="{FF2B5EF4-FFF2-40B4-BE49-F238E27FC236}">
                <a16:creationId xmlns:a16="http://schemas.microsoft.com/office/drawing/2014/main" id="{5E0F182A-107D-4DAF-A7C5-FF1F8971B9ED}"/>
              </a:ext>
            </a:extLst>
          </p:cNvPr>
          <p:cNvSpPr txBox="1"/>
          <p:nvPr/>
        </p:nvSpPr>
        <p:spPr>
          <a:xfrm>
            <a:off x="4665234" y="2429789"/>
            <a:ext cx="2155125" cy="39995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NLP IVR </a:t>
            </a:r>
          </a:p>
        </p:txBody>
      </p:sp>
      <p:pic>
        <p:nvPicPr>
          <p:cNvPr id="95" name="Picture 2" descr="Bupa logo and symbol, meaning, history, PNG">
            <a:extLst>
              <a:ext uri="{FF2B5EF4-FFF2-40B4-BE49-F238E27FC236}">
                <a16:creationId xmlns:a16="http://schemas.microsoft.com/office/drawing/2014/main" id="{BF22557F-8BD4-4B5A-848E-1F948C689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667" y="124386"/>
            <a:ext cx="782473" cy="48766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F7B20C91-229A-4246-BE70-0E2DF31EBBCD}"/>
              </a:ext>
            </a:extLst>
          </p:cNvPr>
          <p:cNvSpPr/>
          <p:nvPr/>
        </p:nvSpPr>
        <p:spPr>
          <a:xfrm>
            <a:off x="9192536" y="3806293"/>
            <a:ext cx="1800000" cy="415498"/>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Agent completes IDV and resolves call</a:t>
            </a:r>
          </a:p>
        </p:txBody>
      </p:sp>
      <p:sp>
        <p:nvSpPr>
          <p:cNvPr id="98" name="TextBox 97">
            <a:extLst>
              <a:ext uri="{FF2B5EF4-FFF2-40B4-BE49-F238E27FC236}">
                <a16:creationId xmlns:a16="http://schemas.microsoft.com/office/drawing/2014/main" id="{1A55B0B3-9490-4C81-8F85-125D9A61EC26}"/>
              </a:ext>
            </a:extLst>
          </p:cNvPr>
          <p:cNvSpPr txBox="1"/>
          <p:nvPr/>
        </p:nvSpPr>
        <p:spPr>
          <a:xfrm>
            <a:off x="9008270" y="2439374"/>
            <a:ext cx="2155125" cy="243029"/>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INTERNET CALL</a:t>
            </a:r>
            <a:br>
              <a:rPr lang="en-US" dirty="0">
                <a:latin typeface="Ubuntu" panose="020B0504030602030204" pitchFamily="34" charset="0"/>
              </a:rPr>
            </a:br>
            <a:endParaRPr lang="en-US" dirty="0">
              <a:latin typeface="Ubuntu" panose="020B0504030602030204" pitchFamily="34" charset="0"/>
            </a:endParaRPr>
          </a:p>
        </p:txBody>
      </p:sp>
      <p:pic>
        <p:nvPicPr>
          <p:cNvPr id="38" name="Picture 37">
            <a:extLst>
              <a:ext uri="{FF2B5EF4-FFF2-40B4-BE49-F238E27FC236}">
                <a16:creationId xmlns:a16="http://schemas.microsoft.com/office/drawing/2014/main" id="{69BE078E-7720-493A-9F1D-710CFF7302F4}"/>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17182" r="15513"/>
          <a:stretch/>
        </p:blipFill>
        <p:spPr>
          <a:xfrm>
            <a:off x="1302910" y="2819400"/>
            <a:ext cx="290358" cy="450677"/>
          </a:xfrm>
          <a:prstGeom prst="rect">
            <a:avLst/>
          </a:prstGeom>
        </p:spPr>
      </p:pic>
      <p:cxnSp>
        <p:nvCxnSpPr>
          <p:cNvPr id="39" name="Straight Connector 38">
            <a:extLst>
              <a:ext uri="{FF2B5EF4-FFF2-40B4-BE49-F238E27FC236}">
                <a16:creationId xmlns:a16="http://schemas.microsoft.com/office/drawing/2014/main" id="{CFD75991-F8CC-4917-A2CA-A801AE7AA831}"/>
              </a:ext>
            </a:extLst>
          </p:cNvPr>
          <p:cNvCxnSpPr>
            <a:cxnSpLocks/>
          </p:cNvCxnSpPr>
          <p:nvPr/>
        </p:nvCxnSpPr>
        <p:spPr>
          <a:xfrm>
            <a:off x="452292" y="5034594"/>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1A7FCD-CAA5-4924-99BB-D06C328EAD78}"/>
              </a:ext>
            </a:extLst>
          </p:cNvPr>
          <p:cNvCxnSpPr>
            <a:cxnSpLocks/>
          </p:cNvCxnSpPr>
          <p:nvPr/>
        </p:nvCxnSpPr>
        <p:spPr>
          <a:xfrm>
            <a:off x="392783" y="2362200"/>
            <a:ext cx="10770612" cy="0"/>
          </a:xfrm>
          <a:prstGeom prst="line">
            <a:avLst/>
          </a:prstGeom>
          <a:ln>
            <a:solidFill>
              <a:srgbClr val="0070AD"/>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3728EC2-05C4-4E0A-B184-3D0AB9D93997}"/>
              </a:ext>
            </a:extLst>
          </p:cNvPr>
          <p:cNvSpPr/>
          <p:nvPr/>
        </p:nvSpPr>
        <p:spPr>
          <a:xfrm>
            <a:off x="526466" y="3850340"/>
            <a:ext cx="1800000" cy="577081"/>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The customer logs into the  Website or  Bupa Touch mobile app. </a:t>
            </a:r>
            <a:endParaRPr lang="en-US" sz="1050" dirty="0">
              <a:solidFill>
                <a:schemeClr val="accent2">
                  <a:lumMod val="40000"/>
                  <a:lumOff val="60000"/>
                </a:schemeClr>
              </a:solidFill>
              <a:latin typeface="Ubuntu" panose="020B0504030602030204" pitchFamily="34" charset="0"/>
            </a:endParaRPr>
          </a:p>
        </p:txBody>
      </p:sp>
      <p:pic>
        <p:nvPicPr>
          <p:cNvPr id="43" name="Picture 42">
            <a:extLst>
              <a:ext uri="{FF2B5EF4-FFF2-40B4-BE49-F238E27FC236}">
                <a16:creationId xmlns:a16="http://schemas.microsoft.com/office/drawing/2014/main" id="{1F92C054-B75C-43D9-AE98-8942619617A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299201" y="2954524"/>
            <a:ext cx="581716" cy="607694"/>
          </a:xfrm>
          <a:prstGeom prst="rect">
            <a:avLst/>
          </a:prstGeom>
        </p:spPr>
      </p:pic>
      <p:sp>
        <p:nvSpPr>
          <p:cNvPr id="44" name="Speech Bubble: Rectangle 43">
            <a:extLst>
              <a:ext uri="{FF2B5EF4-FFF2-40B4-BE49-F238E27FC236}">
                <a16:creationId xmlns:a16="http://schemas.microsoft.com/office/drawing/2014/main" id="{291ABC76-73DF-4761-A284-0A349BD970F5}"/>
              </a:ext>
            </a:extLst>
          </p:cNvPr>
          <p:cNvSpPr/>
          <p:nvPr/>
        </p:nvSpPr>
        <p:spPr>
          <a:xfrm>
            <a:off x="4016782" y="1635074"/>
            <a:ext cx="2209800" cy="528144"/>
          </a:xfrm>
          <a:prstGeom prst="wedgeRectCallout">
            <a:avLst>
              <a:gd name="adj1" fmla="val -40499"/>
              <a:gd name="adj2" fmla="val -81493"/>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‘Hi, I’d like to make a claim on my health insurance</a:t>
            </a:r>
          </a:p>
        </p:txBody>
      </p:sp>
      <p:sp>
        <p:nvSpPr>
          <p:cNvPr id="45" name="Rectangle 44">
            <a:extLst>
              <a:ext uri="{FF2B5EF4-FFF2-40B4-BE49-F238E27FC236}">
                <a16:creationId xmlns:a16="http://schemas.microsoft.com/office/drawing/2014/main" id="{A3EFA028-3D1C-4072-AA9E-10BF6B5490F6}"/>
              </a:ext>
            </a:extLst>
          </p:cNvPr>
          <p:cNvSpPr/>
          <p:nvPr/>
        </p:nvSpPr>
        <p:spPr>
          <a:xfrm>
            <a:off x="2654432" y="3858269"/>
            <a:ext cx="1800000" cy="415498"/>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The customer initiates an internet-based call</a:t>
            </a:r>
            <a:endParaRPr lang="en-US" sz="1050" dirty="0">
              <a:solidFill>
                <a:schemeClr val="accent2">
                  <a:lumMod val="40000"/>
                  <a:lumOff val="60000"/>
                </a:schemeClr>
              </a:solidFill>
              <a:latin typeface="Ubuntu" panose="020B0504030602030204" pitchFamily="34" charset="0"/>
            </a:endParaRPr>
          </a:p>
        </p:txBody>
      </p:sp>
      <p:pic>
        <p:nvPicPr>
          <p:cNvPr id="47" name="Picture 2">
            <a:extLst>
              <a:ext uri="{FF2B5EF4-FFF2-40B4-BE49-F238E27FC236}">
                <a16:creationId xmlns:a16="http://schemas.microsoft.com/office/drawing/2014/main" id="{60199661-B019-488F-86C5-01E59F1828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1" r="23455" b="66780"/>
          <a:stretch/>
        </p:blipFill>
        <p:spPr bwMode="auto">
          <a:xfrm flipH="1">
            <a:off x="381000" y="1322182"/>
            <a:ext cx="860400" cy="903579"/>
          </a:xfrm>
          <a:prstGeom prst="ellipse">
            <a:avLst/>
          </a:prstGeom>
          <a:noFill/>
          <a:extLst>
            <a:ext uri="{909E8E84-426E-40DD-AFC4-6F175D3DCCD1}">
              <a14:hiddenFill xmlns:a14="http://schemas.microsoft.com/office/drawing/2010/main">
                <a:solidFill>
                  <a:srgbClr val="FFFFFF"/>
                </a:solidFill>
              </a14:hiddenFill>
            </a:ext>
          </a:extLst>
        </p:spPr>
      </p:pic>
      <p:pic>
        <p:nvPicPr>
          <p:cNvPr id="48" name="Picture 4" descr="Woman on phone">
            <a:extLst>
              <a:ext uri="{FF2B5EF4-FFF2-40B4-BE49-F238E27FC236}">
                <a16:creationId xmlns:a16="http://schemas.microsoft.com/office/drawing/2014/main" id="{C6247C7A-DD01-4D8F-9AE9-75D3886F8C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087" r="42085"/>
          <a:stretch/>
        </p:blipFill>
        <p:spPr bwMode="auto">
          <a:xfrm>
            <a:off x="374428" y="5293413"/>
            <a:ext cx="860400" cy="940412"/>
          </a:xfrm>
          <a:prstGeom prst="ellipse">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FAFA0A80-F947-4313-913F-6779A348F1B1}"/>
              </a:ext>
            </a:extLst>
          </p:cNvPr>
          <p:cNvGrpSpPr/>
          <p:nvPr/>
        </p:nvGrpSpPr>
        <p:grpSpPr>
          <a:xfrm>
            <a:off x="454429" y="2753610"/>
            <a:ext cx="10568318" cy="945931"/>
            <a:chOff x="1442445" y="2819400"/>
            <a:chExt cx="8540192" cy="764401"/>
          </a:xfrm>
        </p:grpSpPr>
        <p:sp>
          <p:nvSpPr>
            <p:cNvPr id="70" name="Oval 69">
              <a:extLst>
                <a:ext uri="{FF2B5EF4-FFF2-40B4-BE49-F238E27FC236}">
                  <a16:creationId xmlns:a16="http://schemas.microsoft.com/office/drawing/2014/main" id="{A07E8C89-21B7-4AF7-8C3D-44845E8EA903}"/>
                </a:ext>
              </a:extLst>
            </p:cNvPr>
            <p:cNvSpPr/>
            <p:nvPr/>
          </p:nvSpPr>
          <p:spPr>
            <a:xfrm>
              <a:off x="1845771"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Oval 70">
              <a:extLst>
                <a:ext uri="{FF2B5EF4-FFF2-40B4-BE49-F238E27FC236}">
                  <a16:creationId xmlns:a16="http://schemas.microsoft.com/office/drawing/2014/main" id="{17155C91-EE6C-452B-A196-8E2FCD9E645A}"/>
                </a:ext>
              </a:extLst>
            </p:cNvPr>
            <p:cNvSpPr/>
            <p:nvPr/>
          </p:nvSpPr>
          <p:spPr>
            <a:xfrm>
              <a:off x="3594128"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Oval 72">
              <a:extLst>
                <a:ext uri="{FF2B5EF4-FFF2-40B4-BE49-F238E27FC236}">
                  <a16:creationId xmlns:a16="http://schemas.microsoft.com/office/drawing/2014/main" id="{67F8DACB-2AF3-43D3-A2D0-FA4C8FC4B412}"/>
                </a:ext>
              </a:extLst>
            </p:cNvPr>
            <p:cNvSpPr/>
            <p:nvPr/>
          </p:nvSpPr>
          <p:spPr>
            <a:xfrm>
              <a:off x="5342485"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Oval 73">
              <a:extLst>
                <a:ext uri="{FF2B5EF4-FFF2-40B4-BE49-F238E27FC236}">
                  <a16:creationId xmlns:a16="http://schemas.microsoft.com/office/drawing/2014/main" id="{FCFF5E43-7B54-470C-ADA1-BF81885BDCBE}"/>
                </a:ext>
              </a:extLst>
            </p:cNvPr>
            <p:cNvSpPr/>
            <p:nvPr/>
          </p:nvSpPr>
          <p:spPr>
            <a:xfrm>
              <a:off x="7090842"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Oval 75">
              <a:extLst>
                <a:ext uri="{FF2B5EF4-FFF2-40B4-BE49-F238E27FC236}">
                  <a16:creationId xmlns:a16="http://schemas.microsoft.com/office/drawing/2014/main" id="{E2FF0EF4-76F9-42B5-ACF3-2FBACB917E46}"/>
                </a:ext>
              </a:extLst>
            </p:cNvPr>
            <p:cNvSpPr/>
            <p:nvPr/>
          </p:nvSpPr>
          <p:spPr>
            <a:xfrm>
              <a:off x="8839200" y="2819400"/>
              <a:ext cx="764401" cy="764401"/>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7" name="Straight Connector 76">
              <a:extLst>
                <a:ext uri="{FF2B5EF4-FFF2-40B4-BE49-F238E27FC236}">
                  <a16:creationId xmlns:a16="http://schemas.microsoft.com/office/drawing/2014/main" id="{D2406F72-9840-42D3-9CF4-069D65B66062}"/>
                </a:ext>
              </a:extLst>
            </p:cNvPr>
            <p:cNvCxnSpPr>
              <a:cxnSpLocks/>
              <a:endCxn id="70" idx="2"/>
            </p:cNvCxnSpPr>
            <p:nvPr/>
          </p:nvCxnSpPr>
          <p:spPr>
            <a:xfrm>
              <a:off x="1442445" y="3201601"/>
              <a:ext cx="403326"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A24A576-DEAA-42A3-8347-C211A0EF98F3}"/>
                </a:ext>
              </a:extLst>
            </p:cNvPr>
            <p:cNvCxnSpPr>
              <a:cxnSpLocks/>
              <a:endCxn id="71" idx="2"/>
            </p:cNvCxnSpPr>
            <p:nvPr/>
          </p:nvCxnSpPr>
          <p:spPr>
            <a:xfrm>
              <a:off x="2635119" y="3199199"/>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72821B-5B6A-4F58-9768-E95E2CC5F311}"/>
                </a:ext>
              </a:extLst>
            </p:cNvPr>
            <p:cNvCxnSpPr>
              <a:cxnSpLocks/>
            </p:cNvCxnSpPr>
            <p:nvPr/>
          </p:nvCxnSpPr>
          <p:spPr>
            <a:xfrm>
              <a:off x="4383475" y="3219404"/>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F9363C7-904B-4251-AE3A-F1FC7A3C33DE}"/>
                </a:ext>
              </a:extLst>
            </p:cNvPr>
            <p:cNvCxnSpPr>
              <a:cxnSpLocks/>
            </p:cNvCxnSpPr>
            <p:nvPr/>
          </p:nvCxnSpPr>
          <p:spPr>
            <a:xfrm>
              <a:off x="6119359" y="3217002"/>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6D8D261-869A-4F7B-9D22-2079DF321C52}"/>
                </a:ext>
              </a:extLst>
            </p:cNvPr>
            <p:cNvCxnSpPr>
              <a:cxnSpLocks/>
            </p:cNvCxnSpPr>
            <p:nvPr/>
          </p:nvCxnSpPr>
          <p:spPr>
            <a:xfrm>
              <a:off x="7872645" y="3199199"/>
              <a:ext cx="959009" cy="2402"/>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8A58220-F4E8-4A42-AAC3-92DB47B3B03C}"/>
                </a:ext>
              </a:extLst>
            </p:cNvPr>
            <p:cNvCxnSpPr>
              <a:cxnSpLocks/>
            </p:cNvCxnSpPr>
            <p:nvPr/>
          </p:nvCxnSpPr>
          <p:spPr>
            <a:xfrm>
              <a:off x="9603600" y="3197998"/>
              <a:ext cx="379037"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85" name="Group 4">
            <a:extLst>
              <a:ext uri="{FF2B5EF4-FFF2-40B4-BE49-F238E27FC236}">
                <a16:creationId xmlns:a16="http://schemas.microsoft.com/office/drawing/2014/main" id="{2DFA6CAD-A5B6-4431-9D14-B02B5EA1EAF6}"/>
              </a:ext>
            </a:extLst>
          </p:cNvPr>
          <p:cNvGrpSpPr>
            <a:grpSpLocks noChangeAspect="1"/>
          </p:cNvGrpSpPr>
          <p:nvPr/>
        </p:nvGrpSpPr>
        <p:grpSpPr bwMode="auto">
          <a:xfrm>
            <a:off x="5562600" y="2936883"/>
            <a:ext cx="397902" cy="617503"/>
            <a:chOff x="2789" y="1478"/>
            <a:chExt cx="183" cy="284"/>
          </a:xfrm>
          <a:effectLst>
            <a:outerShdw blurRad="50800" dist="38100" dir="2700000" algn="tl" rotWithShape="0">
              <a:prstClr val="black">
                <a:alpha val="40000"/>
              </a:prstClr>
            </a:outerShdw>
          </a:effectLst>
        </p:grpSpPr>
        <p:sp>
          <p:nvSpPr>
            <p:cNvPr id="86" name="Freeform 5">
              <a:extLst>
                <a:ext uri="{FF2B5EF4-FFF2-40B4-BE49-F238E27FC236}">
                  <a16:creationId xmlns:a16="http://schemas.microsoft.com/office/drawing/2014/main" id="{6B537CF0-D04C-45F5-AAB3-316C82C6291A}"/>
                </a:ext>
              </a:extLst>
            </p:cNvPr>
            <p:cNvSpPr>
              <a:spLocks/>
            </p:cNvSpPr>
            <p:nvPr/>
          </p:nvSpPr>
          <p:spPr bwMode="auto">
            <a:xfrm>
              <a:off x="2821" y="1478"/>
              <a:ext cx="122" cy="215"/>
            </a:xfrm>
            <a:custGeom>
              <a:avLst/>
              <a:gdLst>
                <a:gd name="T0" fmla="*/ 35 w 70"/>
                <a:gd name="T1" fmla="*/ 125 h 125"/>
                <a:gd name="T2" fmla="*/ 35 w 70"/>
                <a:gd name="T3" fmla="*/ 125 h 125"/>
                <a:gd name="T4" fmla="*/ 0 w 70"/>
                <a:gd name="T5" fmla="*/ 90 h 125"/>
                <a:gd name="T6" fmla="*/ 0 w 70"/>
                <a:gd name="T7" fmla="*/ 35 h 125"/>
                <a:gd name="T8" fmla="*/ 35 w 70"/>
                <a:gd name="T9" fmla="*/ 0 h 125"/>
                <a:gd name="T10" fmla="*/ 35 w 70"/>
                <a:gd name="T11" fmla="*/ 0 h 125"/>
                <a:gd name="T12" fmla="*/ 70 w 70"/>
                <a:gd name="T13" fmla="*/ 35 h 125"/>
                <a:gd name="T14" fmla="*/ 70 w 70"/>
                <a:gd name="T15" fmla="*/ 90 h 125"/>
                <a:gd name="T16" fmla="*/ 35 w 70"/>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5">
                  <a:moveTo>
                    <a:pt x="35" y="125"/>
                  </a:moveTo>
                  <a:cubicBezTo>
                    <a:pt x="35" y="125"/>
                    <a:pt x="35" y="125"/>
                    <a:pt x="35" y="125"/>
                  </a:cubicBezTo>
                  <a:cubicBezTo>
                    <a:pt x="15" y="125"/>
                    <a:pt x="0" y="110"/>
                    <a:pt x="0" y="90"/>
                  </a:cubicBezTo>
                  <a:cubicBezTo>
                    <a:pt x="0" y="35"/>
                    <a:pt x="0" y="35"/>
                    <a:pt x="0" y="35"/>
                  </a:cubicBezTo>
                  <a:cubicBezTo>
                    <a:pt x="0" y="16"/>
                    <a:pt x="15" y="0"/>
                    <a:pt x="35" y="0"/>
                  </a:cubicBezTo>
                  <a:cubicBezTo>
                    <a:pt x="35" y="0"/>
                    <a:pt x="35" y="0"/>
                    <a:pt x="35" y="0"/>
                  </a:cubicBezTo>
                  <a:cubicBezTo>
                    <a:pt x="54" y="0"/>
                    <a:pt x="70" y="16"/>
                    <a:pt x="70" y="35"/>
                  </a:cubicBezTo>
                  <a:cubicBezTo>
                    <a:pt x="70" y="90"/>
                    <a:pt x="70" y="90"/>
                    <a:pt x="70" y="90"/>
                  </a:cubicBezTo>
                  <a:cubicBezTo>
                    <a:pt x="70" y="110"/>
                    <a:pt x="54" y="125"/>
                    <a:pt x="35" y="125"/>
                  </a:cubicBezTo>
                  <a:close/>
                </a:path>
              </a:pathLst>
            </a:custGeom>
            <a:noFill/>
            <a:ln w="15875" cap="rnd">
              <a:solidFill>
                <a:srgbClr val="066FA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Freeform 6">
              <a:extLst>
                <a:ext uri="{FF2B5EF4-FFF2-40B4-BE49-F238E27FC236}">
                  <a16:creationId xmlns:a16="http://schemas.microsoft.com/office/drawing/2014/main" id="{2F862166-BA3B-4843-A548-6B4BF6108519}"/>
                </a:ext>
              </a:extLst>
            </p:cNvPr>
            <p:cNvSpPr>
              <a:spLocks/>
            </p:cNvSpPr>
            <p:nvPr/>
          </p:nvSpPr>
          <p:spPr bwMode="auto">
            <a:xfrm>
              <a:off x="2789" y="1631"/>
              <a:ext cx="183" cy="91"/>
            </a:xfrm>
            <a:custGeom>
              <a:avLst/>
              <a:gdLst>
                <a:gd name="T0" fmla="*/ 88 w 105"/>
                <a:gd name="T1" fmla="*/ 0 h 53"/>
                <a:gd name="T2" fmla="*/ 105 w 105"/>
                <a:gd name="T3" fmla="*/ 0 h 53"/>
                <a:gd name="T4" fmla="*/ 53 w 105"/>
                <a:gd name="T5" fmla="*/ 53 h 53"/>
                <a:gd name="T6" fmla="*/ 0 w 105"/>
                <a:gd name="T7" fmla="*/ 0 h 53"/>
                <a:gd name="T8" fmla="*/ 18 w 105"/>
                <a:gd name="T9" fmla="*/ 0 h 53"/>
              </a:gdLst>
              <a:ahLst/>
              <a:cxnLst>
                <a:cxn ang="0">
                  <a:pos x="T0" y="T1"/>
                </a:cxn>
                <a:cxn ang="0">
                  <a:pos x="T2" y="T3"/>
                </a:cxn>
                <a:cxn ang="0">
                  <a:pos x="T4" y="T5"/>
                </a:cxn>
                <a:cxn ang="0">
                  <a:pos x="T6" y="T7"/>
                </a:cxn>
                <a:cxn ang="0">
                  <a:pos x="T8" y="T9"/>
                </a:cxn>
              </a:cxnLst>
              <a:rect l="0" t="0" r="r" b="b"/>
              <a:pathLst>
                <a:path w="105" h="53">
                  <a:moveTo>
                    <a:pt x="88" y="0"/>
                  </a:moveTo>
                  <a:cubicBezTo>
                    <a:pt x="105" y="0"/>
                    <a:pt x="105" y="0"/>
                    <a:pt x="105" y="0"/>
                  </a:cubicBezTo>
                  <a:cubicBezTo>
                    <a:pt x="105" y="29"/>
                    <a:pt x="82" y="53"/>
                    <a:pt x="53" y="53"/>
                  </a:cubicBezTo>
                  <a:cubicBezTo>
                    <a:pt x="23" y="53"/>
                    <a:pt x="0" y="29"/>
                    <a:pt x="0" y="0"/>
                  </a:cubicBezTo>
                  <a:cubicBezTo>
                    <a:pt x="18" y="0"/>
                    <a:pt x="18" y="0"/>
                    <a:pt x="18" y="0"/>
                  </a:cubicBezTo>
                </a:path>
              </a:pathLst>
            </a:custGeom>
            <a:noFill/>
            <a:ln w="15875" cap="rnd">
              <a:solidFill>
                <a:srgbClr val="066FA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Line 7">
              <a:extLst>
                <a:ext uri="{FF2B5EF4-FFF2-40B4-BE49-F238E27FC236}">
                  <a16:creationId xmlns:a16="http://schemas.microsoft.com/office/drawing/2014/main" id="{ED735A1C-E256-4A17-9A7E-F26F4F6D165B}"/>
                </a:ext>
              </a:extLst>
            </p:cNvPr>
            <p:cNvSpPr>
              <a:spLocks noChangeShapeType="1"/>
            </p:cNvSpPr>
            <p:nvPr/>
          </p:nvSpPr>
          <p:spPr bwMode="auto">
            <a:xfrm>
              <a:off x="2882" y="1722"/>
              <a:ext cx="0" cy="40"/>
            </a:xfrm>
            <a:prstGeom prst="line">
              <a:avLst/>
            </a:prstGeom>
            <a:noFill/>
            <a:ln w="15875" cap="rnd">
              <a:solidFill>
                <a:srgbClr val="066FA9"/>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Line 8">
              <a:extLst>
                <a:ext uri="{FF2B5EF4-FFF2-40B4-BE49-F238E27FC236}">
                  <a16:creationId xmlns:a16="http://schemas.microsoft.com/office/drawing/2014/main" id="{A041B66E-6E54-4471-9D95-C8C5E7A0DEE5}"/>
                </a:ext>
              </a:extLst>
            </p:cNvPr>
            <p:cNvSpPr>
              <a:spLocks noChangeShapeType="1"/>
            </p:cNvSpPr>
            <p:nvPr/>
          </p:nvSpPr>
          <p:spPr bwMode="auto">
            <a:xfrm flipH="1">
              <a:off x="2819" y="1762"/>
              <a:ext cx="124" cy="0"/>
            </a:xfrm>
            <a:prstGeom prst="line">
              <a:avLst/>
            </a:prstGeom>
            <a:noFill/>
            <a:ln w="15875" cap="rnd">
              <a:solidFill>
                <a:srgbClr val="066FA9"/>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Line 9">
              <a:extLst>
                <a:ext uri="{FF2B5EF4-FFF2-40B4-BE49-F238E27FC236}">
                  <a16:creationId xmlns:a16="http://schemas.microsoft.com/office/drawing/2014/main" id="{68FA20EC-5412-469B-8AE6-60D5F369419B}"/>
                </a:ext>
              </a:extLst>
            </p:cNvPr>
            <p:cNvSpPr>
              <a:spLocks noChangeShapeType="1"/>
            </p:cNvSpPr>
            <p:nvPr/>
          </p:nvSpPr>
          <p:spPr bwMode="auto">
            <a:xfrm>
              <a:off x="2809" y="1535"/>
              <a:ext cx="144" cy="0"/>
            </a:xfrm>
            <a:prstGeom prst="line">
              <a:avLst/>
            </a:prstGeom>
            <a:noFill/>
            <a:ln w="15875" cap="rnd">
              <a:solidFill>
                <a:srgbClr val="FF9900"/>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Line 10">
              <a:extLst>
                <a:ext uri="{FF2B5EF4-FFF2-40B4-BE49-F238E27FC236}">
                  <a16:creationId xmlns:a16="http://schemas.microsoft.com/office/drawing/2014/main" id="{FCA6C128-3726-4835-975B-5C195D9B7679}"/>
                </a:ext>
              </a:extLst>
            </p:cNvPr>
            <p:cNvSpPr>
              <a:spLocks noChangeShapeType="1"/>
            </p:cNvSpPr>
            <p:nvPr/>
          </p:nvSpPr>
          <p:spPr bwMode="auto">
            <a:xfrm>
              <a:off x="2809" y="1562"/>
              <a:ext cx="146" cy="0"/>
            </a:xfrm>
            <a:prstGeom prst="line">
              <a:avLst/>
            </a:prstGeom>
            <a:noFill/>
            <a:ln w="15875" cap="rnd">
              <a:solidFill>
                <a:srgbClr val="FF9900"/>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Line 11">
              <a:extLst>
                <a:ext uri="{FF2B5EF4-FFF2-40B4-BE49-F238E27FC236}">
                  <a16:creationId xmlns:a16="http://schemas.microsoft.com/office/drawing/2014/main" id="{D0AF1600-A4A9-42E0-9FAC-19CAF279CB8B}"/>
                </a:ext>
              </a:extLst>
            </p:cNvPr>
            <p:cNvSpPr>
              <a:spLocks noChangeShapeType="1"/>
            </p:cNvSpPr>
            <p:nvPr/>
          </p:nvSpPr>
          <p:spPr bwMode="auto">
            <a:xfrm>
              <a:off x="2809" y="1590"/>
              <a:ext cx="144" cy="0"/>
            </a:xfrm>
            <a:prstGeom prst="line">
              <a:avLst/>
            </a:prstGeom>
            <a:noFill/>
            <a:ln w="15875" cap="rnd">
              <a:solidFill>
                <a:srgbClr val="FF9900"/>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16" name="TextBox 115">
            <a:extLst>
              <a:ext uri="{FF2B5EF4-FFF2-40B4-BE49-F238E27FC236}">
                <a16:creationId xmlns:a16="http://schemas.microsoft.com/office/drawing/2014/main" id="{16B48B55-7CDD-4256-9263-B892ED5AAC2E}"/>
              </a:ext>
            </a:extLst>
          </p:cNvPr>
          <p:cNvSpPr txBox="1"/>
          <p:nvPr/>
        </p:nvSpPr>
        <p:spPr>
          <a:xfrm>
            <a:off x="6889564" y="2456270"/>
            <a:ext cx="2155125" cy="264714"/>
          </a:xfrm>
          <a:prstGeom prst="rect">
            <a:avLst/>
          </a:prstGeom>
          <a:noFill/>
        </p:spPr>
        <p:txBody>
          <a:bodyPr wrap="square" lIns="0" tIns="0" rIns="0" bIns="0" rtlCol="0">
            <a:noAutofit/>
          </a:bodyPr>
          <a:lstStyle>
            <a:defPPr>
              <a:defRPr lang="en-US"/>
            </a:defPPr>
            <a:lvl1pPr algn="ctr">
              <a:defRPr sz="1200" b="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Ubuntu" panose="020B0504030602030204" pitchFamily="34" charset="0"/>
              </a:rPr>
              <a:t>CALL STEERING</a:t>
            </a:r>
          </a:p>
        </p:txBody>
      </p:sp>
      <p:pic>
        <p:nvPicPr>
          <p:cNvPr id="117" name="Picture 116">
            <a:extLst>
              <a:ext uri="{FF2B5EF4-FFF2-40B4-BE49-F238E27FC236}">
                <a16:creationId xmlns:a16="http://schemas.microsoft.com/office/drawing/2014/main" id="{8F593C86-636E-491A-A64C-4CB7919AA7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9800" y="2955117"/>
            <a:ext cx="541615" cy="541615"/>
          </a:xfrm>
          <a:prstGeom prst="rect">
            <a:avLst/>
          </a:prstGeom>
          <a:ln>
            <a:noFill/>
          </a:ln>
        </p:spPr>
      </p:pic>
      <p:sp>
        <p:nvSpPr>
          <p:cNvPr id="118" name="Rectangle 117">
            <a:extLst>
              <a:ext uri="{FF2B5EF4-FFF2-40B4-BE49-F238E27FC236}">
                <a16:creationId xmlns:a16="http://schemas.microsoft.com/office/drawing/2014/main" id="{C590E823-080C-4C75-A943-861DC27CEFE7}"/>
              </a:ext>
            </a:extLst>
          </p:cNvPr>
          <p:cNvSpPr/>
          <p:nvPr/>
        </p:nvSpPr>
        <p:spPr>
          <a:xfrm>
            <a:off x="4869333" y="3859412"/>
            <a:ext cx="1800000" cy="253916"/>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Customer fails IDV</a:t>
            </a:r>
            <a:endParaRPr lang="en-US" sz="1050" dirty="0">
              <a:solidFill>
                <a:schemeClr val="accent2">
                  <a:lumMod val="40000"/>
                  <a:lumOff val="60000"/>
                </a:schemeClr>
              </a:solidFill>
              <a:latin typeface="Ubuntu" panose="020B0504030602030204" pitchFamily="34" charset="0"/>
            </a:endParaRPr>
          </a:p>
        </p:txBody>
      </p:sp>
      <p:sp>
        <p:nvSpPr>
          <p:cNvPr id="119" name="Rectangle 118">
            <a:extLst>
              <a:ext uri="{FF2B5EF4-FFF2-40B4-BE49-F238E27FC236}">
                <a16:creationId xmlns:a16="http://schemas.microsoft.com/office/drawing/2014/main" id="{B015846E-CABB-4483-AE2C-C6F8908BED51}"/>
              </a:ext>
            </a:extLst>
          </p:cNvPr>
          <p:cNvSpPr/>
          <p:nvPr/>
        </p:nvSpPr>
        <p:spPr>
          <a:xfrm>
            <a:off x="7017173" y="3840045"/>
            <a:ext cx="1800000" cy="577081"/>
          </a:xfrm>
          <a:prstGeom prst="rect">
            <a:avLst/>
          </a:prstGeom>
        </p:spPr>
        <p:txBody>
          <a:bodyPr wrap="square">
            <a:spAutoFit/>
          </a:bodyPr>
          <a:lstStyle/>
          <a:p>
            <a:pPr algn="ctr" defTabSz="1219170"/>
            <a:r>
              <a:rPr lang="en-GB" sz="1050" dirty="0">
                <a:solidFill>
                  <a:schemeClr val="accent2">
                    <a:lumMod val="40000"/>
                    <a:lumOff val="60000"/>
                  </a:schemeClr>
                </a:solidFill>
                <a:latin typeface="Ubuntu" panose="020B0504030602030204" pitchFamily="34" charset="0"/>
              </a:rPr>
              <a:t>Customer routed through to an agent who is aware of IDV failure</a:t>
            </a:r>
            <a:endParaRPr lang="en-US" sz="1050" dirty="0">
              <a:solidFill>
                <a:schemeClr val="accent2">
                  <a:lumMod val="40000"/>
                  <a:lumOff val="60000"/>
                </a:schemeClr>
              </a:solidFill>
              <a:latin typeface="Ubuntu" panose="020B0504030602030204" pitchFamily="34" charset="0"/>
            </a:endParaRPr>
          </a:p>
        </p:txBody>
      </p:sp>
      <p:sp>
        <p:nvSpPr>
          <p:cNvPr id="121" name="TextBox 120">
            <a:extLst>
              <a:ext uri="{FF2B5EF4-FFF2-40B4-BE49-F238E27FC236}">
                <a16:creationId xmlns:a16="http://schemas.microsoft.com/office/drawing/2014/main" id="{717DF80B-90DD-45F9-9F70-4BAB14D2F9F5}"/>
              </a:ext>
            </a:extLst>
          </p:cNvPr>
          <p:cNvSpPr txBox="1"/>
          <p:nvPr/>
        </p:nvSpPr>
        <p:spPr>
          <a:xfrm>
            <a:off x="76200" y="6381690"/>
            <a:ext cx="750217" cy="400110"/>
          </a:xfrm>
          <a:prstGeom prst="rect">
            <a:avLst/>
          </a:prstGeom>
          <a:noFill/>
        </p:spPr>
        <p:txBody>
          <a:bodyPr wrap="square" rtlCol="0">
            <a:spAutoFit/>
          </a:bodyPr>
          <a:lstStyle/>
          <a:p>
            <a:pPr algn="r"/>
            <a:r>
              <a:rPr lang="en-GB" sz="1000" dirty="0">
                <a:solidFill>
                  <a:schemeClr val="bg1"/>
                </a:solidFill>
                <a:latin typeface="Ubuntu" panose="020B0504030602030204" pitchFamily="34" charset="0"/>
              </a:rPr>
              <a:t>Scenarios covered</a:t>
            </a:r>
          </a:p>
        </p:txBody>
      </p:sp>
      <p:sp>
        <p:nvSpPr>
          <p:cNvPr id="122" name="Oval 121">
            <a:extLst>
              <a:ext uri="{FF2B5EF4-FFF2-40B4-BE49-F238E27FC236}">
                <a16:creationId xmlns:a16="http://schemas.microsoft.com/office/drawing/2014/main" id="{246FBB85-3432-466F-A6F1-3AB0DB30883F}"/>
              </a:ext>
            </a:extLst>
          </p:cNvPr>
          <p:cNvSpPr/>
          <p:nvPr/>
        </p:nvSpPr>
        <p:spPr>
          <a:xfrm>
            <a:off x="913586"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tx1"/>
              </a:solidFill>
              <a:latin typeface="Amazon Ember"/>
            </a:endParaRPr>
          </a:p>
        </p:txBody>
      </p:sp>
      <p:sp>
        <p:nvSpPr>
          <p:cNvPr id="123" name="TextBox 122">
            <a:extLst>
              <a:ext uri="{FF2B5EF4-FFF2-40B4-BE49-F238E27FC236}">
                <a16:creationId xmlns:a16="http://schemas.microsoft.com/office/drawing/2014/main" id="{5A48149F-C44A-4015-A9A6-C2FC2900B9DC}"/>
              </a:ext>
            </a:extLst>
          </p:cNvPr>
          <p:cNvSpPr txBox="1"/>
          <p:nvPr/>
        </p:nvSpPr>
        <p:spPr>
          <a:xfrm>
            <a:off x="826418" y="6455448"/>
            <a:ext cx="422945" cy="215444"/>
          </a:xfrm>
          <a:prstGeom prst="rect">
            <a:avLst/>
          </a:prstGeom>
          <a:noFill/>
          <a:ln>
            <a:noFill/>
          </a:ln>
        </p:spPr>
        <p:txBody>
          <a:bodyPr wrap="square" rtlCol="0">
            <a:spAutoFit/>
          </a:bodyPr>
          <a:lstStyle/>
          <a:p>
            <a:pPr algn="ctr"/>
            <a:r>
              <a:rPr lang="en-GB" sz="800" dirty="0">
                <a:solidFill>
                  <a:schemeClr val="bg1"/>
                </a:solidFill>
                <a:latin typeface="Amazon Ember"/>
              </a:rPr>
              <a:t>1.1 a</a:t>
            </a:r>
            <a:endParaRPr lang="en-GB" dirty="0">
              <a:solidFill>
                <a:schemeClr val="bg1"/>
              </a:solidFill>
              <a:latin typeface="Amazon Ember"/>
            </a:endParaRPr>
          </a:p>
        </p:txBody>
      </p:sp>
      <p:sp>
        <p:nvSpPr>
          <p:cNvPr id="124" name="Oval 123">
            <a:extLst>
              <a:ext uri="{FF2B5EF4-FFF2-40B4-BE49-F238E27FC236}">
                <a16:creationId xmlns:a16="http://schemas.microsoft.com/office/drawing/2014/main" id="{AEB34557-9C33-41E2-890A-6AED18B35E3C}"/>
              </a:ext>
            </a:extLst>
          </p:cNvPr>
          <p:cNvSpPr/>
          <p:nvPr/>
        </p:nvSpPr>
        <p:spPr>
          <a:xfrm>
            <a:off x="1308559"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25" name="TextBox 124">
            <a:extLst>
              <a:ext uri="{FF2B5EF4-FFF2-40B4-BE49-F238E27FC236}">
                <a16:creationId xmlns:a16="http://schemas.microsoft.com/office/drawing/2014/main" id="{B4955CBD-5F12-45B2-83A5-85122087E22F}"/>
              </a:ext>
            </a:extLst>
          </p:cNvPr>
          <p:cNvSpPr txBox="1"/>
          <p:nvPr/>
        </p:nvSpPr>
        <p:spPr>
          <a:xfrm>
            <a:off x="1248100" y="6455448"/>
            <a:ext cx="388412" cy="215444"/>
          </a:xfrm>
          <a:prstGeom prst="rect">
            <a:avLst/>
          </a:prstGeom>
          <a:noFill/>
          <a:ln>
            <a:noFill/>
          </a:ln>
        </p:spPr>
        <p:txBody>
          <a:bodyPr wrap="square" rtlCol="0">
            <a:spAutoFit/>
          </a:bodyPr>
          <a:lstStyle/>
          <a:p>
            <a:pPr algn="ctr"/>
            <a:r>
              <a:rPr lang="en-GB" sz="800" dirty="0">
                <a:solidFill>
                  <a:schemeClr val="bg1"/>
                </a:solidFill>
                <a:latin typeface="Amazon Ember"/>
              </a:rPr>
              <a:t>1.1 b</a:t>
            </a:r>
            <a:endParaRPr lang="en-GB" dirty="0">
              <a:solidFill>
                <a:schemeClr val="bg1"/>
              </a:solidFill>
              <a:latin typeface="Amazon Ember"/>
            </a:endParaRPr>
          </a:p>
        </p:txBody>
      </p:sp>
      <p:sp>
        <p:nvSpPr>
          <p:cNvPr id="126" name="Oval 125">
            <a:extLst>
              <a:ext uri="{FF2B5EF4-FFF2-40B4-BE49-F238E27FC236}">
                <a16:creationId xmlns:a16="http://schemas.microsoft.com/office/drawing/2014/main" id="{0365B6C8-9F97-4AFF-B940-FE73A2BAF9DA}"/>
              </a:ext>
            </a:extLst>
          </p:cNvPr>
          <p:cNvSpPr/>
          <p:nvPr/>
        </p:nvSpPr>
        <p:spPr>
          <a:xfrm>
            <a:off x="1703532"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27" name="TextBox 126">
            <a:extLst>
              <a:ext uri="{FF2B5EF4-FFF2-40B4-BE49-F238E27FC236}">
                <a16:creationId xmlns:a16="http://schemas.microsoft.com/office/drawing/2014/main" id="{6FDAD500-AE62-412B-85DE-CC1F88426837}"/>
              </a:ext>
            </a:extLst>
          </p:cNvPr>
          <p:cNvSpPr txBox="1"/>
          <p:nvPr/>
        </p:nvSpPr>
        <p:spPr>
          <a:xfrm>
            <a:off x="1643072" y="6455448"/>
            <a:ext cx="379701" cy="215444"/>
          </a:xfrm>
          <a:prstGeom prst="rect">
            <a:avLst/>
          </a:prstGeom>
          <a:noFill/>
          <a:ln>
            <a:noFill/>
          </a:ln>
        </p:spPr>
        <p:txBody>
          <a:bodyPr wrap="square" rtlCol="0">
            <a:spAutoFit/>
          </a:bodyPr>
          <a:lstStyle/>
          <a:p>
            <a:pPr algn="ctr"/>
            <a:r>
              <a:rPr lang="en-GB" sz="800" dirty="0">
                <a:solidFill>
                  <a:schemeClr val="bg1"/>
                </a:solidFill>
                <a:latin typeface="Amazon Ember"/>
              </a:rPr>
              <a:t>1.1 c</a:t>
            </a:r>
            <a:endParaRPr lang="en-GB" dirty="0">
              <a:solidFill>
                <a:schemeClr val="bg1"/>
              </a:solidFill>
              <a:latin typeface="Amazon Ember"/>
            </a:endParaRPr>
          </a:p>
        </p:txBody>
      </p:sp>
      <p:sp>
        <p:nvSpPr>
          <p:cNvPr id="128" name="Oval 127">
            <a:extLst>
              <a:ext uri="{FF2B5EF4-FFF2-40B4-BE49-F238E27FC236}">
                <a16:creationId xmlns:a16="http://schemas.microsoft.com/office/drawing/2014/main" id="{2AB07A42-27BC-44B0-B0C9-C7ED8190CC6A}"/>
              </a:ext>
            </a:extLst>
          </p:cNvPr>
          <p:cNvSpPr/>
          <p:nvPr/>
        </p:nvSpPr>
        <p:spPr>
          <a:xfrm>
            <a:off x="2056012" y="6400800"/>
            <a:ext cx="352480" cy="329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29" name="TextBox 128">
            <a:extLst>
              <a:ext uri="{FF2B5EF4-FFF2-40B4-BE49-F238E27FC236}">
                <a16:creationId xmlns:a16="http://schemas.microsoft.com/office/drawing/2014/main" id="{9B51FF13-DC6F-4ED1-A846-2127249C4EFB}"/>
              </a:ext>
            </a:extLst>
          </p:cNvPr>
          <p:cNvSpPr txBox="1"/>
          <p:nvPr/>
        </p:nvSpPr>
        <p:spPr>
          <a:xfrm>
            <a:off x="2012890" y="6455448"/>
            <a:ext cx="394973" cy="215444"/>
          </a:xfrm>
          <a:prstGeom prst="rect">
            <a:avLst/>
          </a:prstGeom>
          <a:noFill/>
          <a:ln>
            <a:noFill/>
          </a:ln>
        </p:spPr>
        <p:txBody>
          <a:bodyPr wrap="square" rtlCol="0">
            <a:spAutoFit/>
          </a:bodyPr>
          <a:lstStyle/>
          <a:p>
            <a:pPr algn="ctr"/>
            <a:r>
              <a:rPr lang="en-GB" sz="800" dirty="0">
                <a:solidFill>
                  <a:schemeClr val="bg1"/>
                </a:solidFill>
                <a:latin typeface="Amazon Ember"/>
              </a:rPr>
              <a:t>1.1 d</a:t>
            </a:r>
            <a:endParaRPr lang="en-GB" dirty="0">
              <a:solidFill>
                <a:schemeClr val="bg1"/>
              </a:solidFill>
              <a:latin typeface="Amazon Ember"/>
            </a:endParaRPr>
          </a:p>
        </p:txBody>
      </p:sp>
      <p:sp>
        <p:nvSpPr>
          <p:cNvPr id="130" name="Oval 129">
            <a:extLst>
              <a:ext uri="{FF2B5EF4-FFF2-40B4-BE49-F238E27FC236}">
                <a16:creationId xmlns:a16="http://schemas.microsoft.com/office/drawing/2014/main" id="{A717D748-DAC8-4A7B-A8DB-CCE9B7F622F5}"/>
              </a:ext>
            </a:extLst>
          </p:cNvPr>
          <p:cNvSpPr/>
          <p:nvPr/>
        </p:nvSpPr>
        <p:spPr>
          <a:xfrm>
            <a:off x="2450985" y="6400800"/>
            <a:ext cx="352480" cy="329484"/>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1" name="TextBox 130">
            <a:extLst>
              <a:ext uri="{FF2B5EF4-FFF2-40B4-BE49-F238E27FC236}">
                <a16:creationId xmlns:a16="http://schemas.microsoft.com/office/drawing/2014/main" id="{A0172C3A-E6B6-4A98-820B-C92A80D9FE16}"/>
              </a:ext>
            </a:extLst>
          </p:cNvPr>
          <p:cNvSpPr txBox="1"/>
          <p:nvPr/>
        </p:nvSpPr>
        <p:spPr>
          <a:xfrm>
            <a:off x="2447662" y="6455448"/>
            <a:ext cx="348328" cy="215444"/>
          </a:xfrm>
          <a:prstGeom prst="rect">
            <a:avLst/>
          </a:prstGeom>
          <a:noFill/>
          <a:ln>
            <a:noFill/>
          </a:ln>
        </p:spPr>
        <p:txBody>
          <a:bodyPr wrap="square" rtlCol="0">
            <a:spAutoFit/>
          </a:bodyPr>
          <a:lstStyle/>
          <a:p>
            <a:pPr algn="ctr"/>
            <a:r>
              <a:rPr lang="en-GB" sz="800" dirty="0">
                <a:solidFill>
                  <a:schemeClr val="bg1"/>
                </a:solidFill>
                <a:latin typeface="Amazon Ember"/>
              </a:rPr>
              <a:t>1.2</a:t>
            </a:r>
            <a:endParaRPr lang="en-GB" dirty="0">
              <a:solidFill>
                <a:schemeClr val="bg1"/>
              </a:solidFill>
              <a:latin typeface="Amazon Ember"/>
            </a:endParaRPr>
          </a:p>
        </p:txBody>
      </p:sp>
      <p:sp>
        <p:nvSpPr>
          <p:cNvPr id="132" name="Oval 131">
            <a:extLst>
              <a:ext uri="{FF2B5EF4-FFF2-40B4-BE49-F238E27FC236}">
                <a16:creationId xmlns:a16="http://schemas.microsoft.com/office/drawing/2014/main" id="{77C7EA1F-4B1C-43DE-8C41-DF7D2B14D26A}"/>
              </a:ext>
            </a:extLst>
          </p:cNvPr>
          <p:cNvSpPr/>
          <p:nvPr/>
        </p:nvSpPr>
        <p:spPr>
          <a:xfrm>
            <a:off x="2845958" y="6400800"/>
            <a:ext cx="352480" cy="3294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3" name="TextBox 132">
            <a:extLst>
              <a:ext uri="{FF2B5EF4-FFF2-40B4-BE49-F238E27FC236}">
                <a16:creationId xmlns:a16="http://schemas.microsoft.com/office/drawing/2014/main" id="{D6DA9E5A-B4DB-4E5C-99AD-AB3768EBBEA6}"/>
              </a:ext>
            </a:extLst>
          </p:cNvPr>
          <p:cNvSpPr txBox="1"/>
          <p:nvPr/>
        </p:nvSpPr>
        <p:spPr>
          <a:xfrm>
            <a:off x="2835159" y="6455448"/>
            <a:ext cx="372533" cy="215444"/>
          </a:xfrm>
          <a:prstGeom prst="rect">
            <a:avLst/>
          </a:prstGeom>
          <a:noFill/>
          <a:ln>
            <a:noFill/>
          </a:ln>
        </p:spPr>
        <p:txBody>
          <a:bodyPr wrap="square" rtlCol="0">
            <a:spAutoFit/>
          </a:bodyPr>
          <a:lstStyle/>
          <a:p>
            <a:pPr algn="ctr"/>
            <a:r>
              <a:rPr lang="en-GB" sz="800" dirty="0">
                <a:solidFill>
                  <a:schemeClr val="bg1"/>
                </a:solidFill>
                <a:latin typeface="Amazon Ember"/>
              </a:rPr>
              <a:t>2.1</a:t>
            </a:r>
            <a:endParaRPr lang="en-GB" dirty="0">
              <a:solidFill>
                <a:schemeClr val="bg1"/>
              </a:solidFill>
              <a:latin typeface="Amazon Ember"/>
            </a:endParaRPr>
          </a:p>
        </p:txBody>
      </p:sp>
      <p:sp>
        <p:nvSpPr>
          <p:cNvPr id="134" name="Oval 133">
            <a:extLst>
              <a:ext uri="{FF2B5EF4-FFF2-40B4-BE49-F238E27FC236}">
                <a16:creationId xmlns:a16="http://schemas.microsoft.com/office/drawing/2014/main" id="{4D8E8583-1C66-4EB0-9AA2-DFC22313070C}"/>
              </a:ext>
            </a:extLst>
          </p:cNvPr>
          <p:cNvSpPr/>
          <p:nvPr/>
        </p:nvSpPr>
        <p:spPr>
          <a:xfrm>
            <a:off x="3240931" y="6400800"/>
            <a:ext cx="352480" cy="3294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5" name="TextBox 134">
            <a:extLst>
              <a:ext uri="{FF2B5EF4-FFF2-40B4-BE49-F238E27FC236}">
                <a16:creationId xmlns:a16="http://schemas.microsoft.com/office/drawing/2014/main" id="{746F4B84-E70E-4F4A-9282-F98FF530DD77}"/>
              </a:ext>
            </a:extLst>
          </p:cNvPr>
          <p:cNvSpPr txBox="1"/>
          <p:nvPr/>
        </p:nvSpPr>
        <p:spPr>
          <a:xfrm>
            <a:off x="3231675" y="6455448"/>
            <a:ext cx="394974" cy="215444"/>
          </a:xfrm>
          <a:prstGeom prst="rect">
            <a:avLst/>
          </a:prstGeom>
          <a:noFill/>
          <a:ln>
            <a:noFill/>
          </a:ln>
        </p:spPr>
        <p:txBody>
          <a:bodyPr wrap="square" rtlCol="0">
            <a:spAutoFit/>
          </a:bodyPr>
          <a:lstStyle/>
          <a:p>
            <a:pPr algn="ctr"/>
            <a:r>
              <a:rPr lang="en-GB" sz="800" dirty="0">
                <a:solidFill>
                  <a:schemeClr val="bg1"/>
                </a:solidFill>
                <a:latin typeface="Amazon Ember"/>
              </a:rPr>
              <a:t>2.2</a:t>
            </a:r>
            <a:endParaRPr lang="en-GB" dirty="0">
              <a:solidFill>
                <a:schemeClr val="bg1"/>
              </a:solidFill>
              <a:latin typeface="Amazon Ember"/>
            </a:endParaRPr>
          </a:p>
        </p:txBody>
      </p:sp>
      <p:sp>
        <p:nvSpPr>
          <p:cNvPr id="136" name="Oval 135">
            <a:extLst>
              <a:ext uri="{FF2B5EF4-FFF2-40B4-BE49-F238E27FC236}">
                <a16:creationId xmlns:a16="http://schemas.microsoft.com/office/drawing/2014/main" id="{17B05660-656B-4BF8-81F0-7EBEF5296747}"/>
              </a:ext>
            </a:extLst>
          </p:cNvPr>
          <p:cNvSpPr/>
          <p:nvPr/>
        </p:nvSpPr>
        <p:spPr>
          <a:xfrm>
            <a:off x="3635904" y="6400800"/>
            <a:ext cx="352480" cy="329484"/>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7" name="TextBox 136">
            <a:extLst>
              <a:ext uri="{FF2B5EF4-FFF2-40B4-BE49-F238E27FC236}">
                <a16:creationId xmlns:a16="http://schemas.microsoft.com/office/drawing/2014/main" id="{9C371C5D-8A3A-4086-BC04-2F27D1838249}"/>
              </a:ext>
            </a:extLst>
          </p:cNvPr>
          <p:cNvSpPr txBox="1"/>
          <p:nvPr/>
        </p:nvSpPr>
        <p:spPr>
          <a:xfrm>
            <a:off x="3645818" y="6455448"/>
            <a:ext cx="299444" cy="215444"/>
          </a:xfrm>
          <a:prstGeom prst="rect">
            <a:avLst/>
          </a:prstGeom>
          <a:noFill/>
          <a:ln>
            <a:noFill/>
          </a:ln>
        </p:spPr>
        <p:txBody>
          <a:bodyPr wrap="square" rtlCol="0">
            <a:spAutoFit/>
          </a:bodyPr>
          <a:lstStyle/>
          <a:p>
            <a:pPr algn="ctr"/>
            <a:r>
              <a:rPr lang="en-GB" sz="800" dirty="0">
                <a:solidFill>
                  <a:schemeClr val="bg1"/>
                </a:solidFill>
                <a:latin typeface="Amazon Ember"/>
              </a:rPr>
              <a:t>3</a:t>
            </a:r>
            <a:endParaRPr lang="en-GB" dirty="0">
              <a:solidFill>
                <a:schemeClr val="bg1"/>
              </a:solidFill>
              <a:latin typeface="Amazon Ember"/>
            </a:endParaRPr>
          </a:p>
        </p:txBody>
      </p:sp>
      <p:sp>
        <p:nvSpPr>
          <p:cNvPr id="138" name="Oval 137">
            <a:extLst>
              <a:ext uri="{FF2B5EF4-FFF2-40B4-BE49-F238E27FC236}">
                <a16:creationId xmlns:a16="http://schemas.microsoft.com/office/drawing/2014/main" id="{804EB452-F144-4450-8DE1-62773A1DD2EE}"/>
              </a:ext>
            </a:extLst>
          </p:cNvPr>
          <p:cNvSpPr/>
          <p:nvPr/>
        </p:nvSpPr>
        <p:spPr>
          <a:xfrm>
            <a:off x="4030877"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39" name="TextBox 138">
            <a:extLst>
              <a:ext uri="{FF2B5EF4-FFF2-40B4-BE49-F238E27FC236}">
                <a16:creationId xmlns:a16="http://schemas.microsoft.com/office/drawing/2014/main" id="{6F1EF33E-DD3D-4520-9CE1-3BE20DFFD5DE}"/>
              </a:ext>
            </a:extLst>
          </p:cNvPr>
          <p:cNvSpPr txBox="1"/>
          <p:nvPr/>
        </p:nvSpPr>
        <p:spPr>
          <a:xfrm>
            <a:off x="4079387" y="6455448"/>
            <a:ext cx="276120" cy="215444"/>
          </a:xfrm>
          <a:prstGeom prst="rect">
            <a:avLst/>
          </a:prstGeom>
          <a:noFill/>
          <a:ln>
            <a:noFill/>
          </a:ln>
        </p:spPr>
        <p:txBody>
          <a:bodyPr wrap="square" rtlCol="0">
            <a:spAutoFit/>
          </a:bodyPr>
          <a:lstStyle/>
          <a:p>
            <a:pPr algn="ctr"/>
            <a:r>
              <a:rPr lang="en-GB" sz="800" dirty="0">
                <a:solidFill>
                  <a:schemeClr val="bg1"/>
                </a:solidFill>
                <a:latin typeface="Amazon Ember"/>
              </a:rPr>
              <a:t>4</a:t>
            </a:r>
            <a:endParaRPr lang="en-GB" dirty="0">
              <a:solidFill>
                <a:schemeClr val="bg1"/>
              </a:solidFill>
              <a:latin typeface="Amazon Ember"/>
            </a:endParaRPr>
          </a:p>
        </p:txBody>
      </p:sp>
      <p:sp>
        <p:nvSpPr>
          <p:cNvPr id="140" name="Oval 139">
            <a:extLst>
              <a:ext uri="{FF2B5EF4-FFF2-40B4-BE49-F238E27FC236}">
                <a16:creationId xmlns:a16="http://schemas.microsoft.com/office/drawing/2014/main" id="{E290667F-C017-49FA-A512-D9F4B59DB853}"/>
              </a:ext>
            </a:extLst>
          </p:cNvPr>
          <p:cNvSpPr/>
          <p:nvPr/>
        </p:nvSpPr>
        <p:spPr>
          <a:xfrm>
            <a:off x="4425850" y="6400800"/>
            <a:ext cx="352480" cy="329484"/>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1" name="TextBox 140">
            <a:extLst>
              <a:ext uri="{FF2B5EF4-FFF2-40B4-BE49-F238E27FC236}">
                <a16:creationId xmlns:a16="http://schemas.microsoft.com/office/drawing/2014/main" id="{20DE16A5-927A-448B-B57A-05B2E568F801}"/>
              </a:ext>
            </a:extLst>
          </p:cNvPr>
          <p:cNvSpPr txBox="1"/>
          <p:nvPr/>
        </p:nvSpPr>
        <p:spPr>
          <a:xfrm>
            <a:off x="4431866" y="6455448"/>
            <a:ext cx="333885" cy="215444"/>
          </a:xfrm>
          <a:prstGeom prst="rect">
            <a:avLst/>
          </a:prstGeom>
          <a:noFill/>
          <a:ln>
            <a:noFill/>
          </a:ln>
        </p:spPr>
        <p:txBody>
          <a:bodyPr wrap="square" rtlCol="0">
            <a:spAutoFit/>
          </a:bodyPr>
          <a:lstStyle/>
          <a:p>
            <a:pPr algn="ctr"/>
            <a:r>
              <a:rPr lang="en-GB" sz="800" dirty="0">
                <a:solidFill>
                  <a:schemeClr val="bg1"/>
                </a:solidFill>
                <a:latin typeface="Amazon Ember"/>
              </a:rPr>
              <a:t>5</a:t>
            </a:r>
            <a:endParaRPr lang="en-GB" dirty="0">
              <a:solidFill>
                <a:schemeClr val="bg1"/>
              </a:solidFill>
              <a:latin typeface="Amazon Ember"/>
            </a:endParaRPr>
          </a:p>
        </p:txBody>
      </p:sp>
      <p:sp>
        <p:nvSpPr>
          <p:cNvPr id="142" name="Oval 141">
            <a:extLst>
              <a:ext uri="{FF2B5EF4-FFF2-40B4-BE49-F238E27FC236}">
                <a16:creationId xmlns:a16="http://schemas.microsoft.com/office/drawing/2014/main" id="{1F834C0E-CBC8-4116-8548-79DCF9D7AD35}"/>
              </a:ext>
            </a:extLst>
          </p:cNvPr>
          <p:cNvSpPr/>
          <p:nvPr/>
        </p:nvSpPr>
        <p:spPr>
          <a:xfrm>
            <a:off x="4820823"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3" name="TextBox 142">
            <a:extLst>
              <a:ext uri="{FF2B5EF4-FFF2-40B4-BE49-F238E27FC236}">
                <a16:creationId xmlns:a16="http://schemas.microsoft.com/office/drawing/2014/main" id="{3AFE4689-5D62-4769-858E-13F6E4D651CE}"/>
              </a:ext>
            </a:extLst>
          </p:cNvPr>
          <p:cNvSpPr txBox="1"/>
          <p:nvPr/>
        </p:nvSpPr>
        <p:spPr>
          <a:xfrm>
            <a:off x="4869333" y="6455448"/>
            <a:ext cx="306664" cy="215444"/>
          </a:xfrm>
          <a:prstGeom prst="rect">
            <a:avLst/>
          </a:prstGeom>
          <a:noFill/>
          <a:ln>
            <a:noFill/>
          </a:ln>
        </p:spPr>
        <p:txBody>
          <a:bodyPr wrap="square" rtlCol="0">
            <a:spAutoFit/>
          </a:bodyPr>
          <a:lstStyle/>
          <a:p>
            <a:pPr algn="ctr"/>
            <a:r>
              <a:rPr lang="en-GB" sz="800" dirty="0">
                <a:solidFill>
                  <a:schemeClr val="bg1"/>
                </a:solidFill>
                <a:latin typeface="Amazon Ember"/>
              </a:rPr>
              <a:t>6</a:t>
            </a:r>
            <a:endParaRPr lang="en-GB" dirty="0">
              <a:solidFill>
                <a:schemeClr val="bg1"/>
              </a:solidFill>
              <a:latin typeface="Amazon Ember"/>
            </a:endParaRPr>
          </a:p>
        </p:txBody>
      </p:sp>
      <p:sp>
        <p:nvSpPr>
          <p:cNvPr id="144" name="Oval 143">
            <a:extLst>
              <a:ext uri="{FF2B5EF4-FFF2-40B4-BE49-F238E27FC236}">
                <a16:creationId xmlns:a16="http://schemas.microsoft.com/office/drawing/2014/main" id="{9E16688D-5ECF-425A-94BA-68B0334BD6E5}"/>
              </a:ext>
            </a:extLst>
          </p:cNvPr>
          <p:cNvSpPr/>
          <p:nvPr/>
        </p:nvSpPr>
        <p:spPr>
          <a:xfrm>
            <a:off x="5215796"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5" name="TextBox 144">
            <a:extLst>
              <a:ext uri="{FF2B5EF4-FFF2-40B4-BE49-F238E27FC236}">
                <a16:creationId xmlns:a16="http://schemas.microsoft.com/office/drawing/2014/main" id="{96831AD7-D5AF-473B-84CF-19AABD354761}"/>
              </a:ext>
            </a:extLst>
          </p:cNvPr>
          <p:cNvSpPr txBox="1"/>
          <p:nvPr/>
        </p:nvSpPr>
        <p:spPr>
          <a:xfrm>
            <a:off x="5264306" y="6455448"/>
            <a:ext cx="266962" cy="215444"/>
          </a:xfrm>
          <a:prstGeom prst="rect">
            <a:avLst/>
          </a:prstGeom>
          <a:noFill/>
          <a:ln>
            <a:noFill/>
          </a:ln>
        </p:spPr>
        <p:txBody>
          <a:bodyPr wrap="square" rtlCol="0">
            <a:spAutoFit/>
          </a:bodyPr>
          <a:lstStyle/>
          <a:p>
            <a:pPr algn="ctr"/>
            <a:r>
              <a:rPr lang="en-GB" sz="800" dirty="0">
                <a:solidFill>
                  <a:schemeClr val="bg1"/>
                </a:solidFill>
                <a:latin typeface="Amazon Ember"/>
              </a:rPr>
              <a:t>7</a:t>
            </a:r>
            <a:endParaRPr lang="en-GB" dirty="0">
              <a:solidFill>
                <a:schemeClr val="bg1"/>
              </a:solidFill>
              <a:latin typeface="Amazon Ember"/>
            </a:endParaRPr>
          </a:p>
        </p:txBody>
      </p:sp>
      <p:sp>
        <p:nvSpPr>
          <p:cNvPr id="146" name="Oval 145">
            <a:extLst>
              <a:ext uri="{FF2B5EF4-FFF2-40B4-BE49-F238E27FC236}">
                <a16:creationId xmlns:a16="http://schemas.microsoft.com/office/drawing/2014/main" id="{A84F112C-9A8A-4D53-870B-286F4B716B98}"/>
              </a:ext>
            </a:extLst>
          </p:cNvPr>
          <p:cNvSpPr/>
          <p:nvPr/>
        </p:nvSpPr>
        <p:spPr>
          <a:xfrm>
            <a:off x="5610769"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7" name="TextBox 146">
            <a:extLst>
              <a:ext uri="{FF2B5EF4-FFF2-40B4-BE49-F238E27FC236}">
                <a16:creationId xmlns:a16="http://schemas.microsoft.com/office/drawing/2014/main" id="{14E98EA8-90DB-4226-92E1-7FE0FE1BDC28}"/>
              </a:ext>
            </a:extLst>
          </p:cNvPr>
          <p:cNvSpPr txBox="1"/>
          <p:nvPr/>
        </p:nvSpPr>
        <p:spPr>
          <a:xfrm>
            <a:off x="5656161" y="6455448"/>
            <a:ext cx="256610" cy="215444"/>
          </a:xfrm>
          <a:prstGeom prst="rect">
            <a:avLst/>
          </a:prstGeom>
          <a:noFill/>
          <a:ln>
            <a:noFill/>
          </a:ln>
        </p:spPr>
        <p:txBody>
          <a:bodyPr wrap="square" rtlCol="0">
            <a:spAutoFit/>
          </a:bodyPr>
          <a:lstStyle/>
          <a:p>
            <a:pPr algn="ctr"/>
            <a:r>
              <a:rPr lang="en-GB" sz="800" dirty="0">
                <a:solidFill>
                  <a:schemeClr val="bg1"/>
                </a:solidFill>
                <a:latin typeface="Amazon Ember"/>
              </a:rPr>
              <a:t>8</a:t>
            </a:r>
            <a:endParaRPr lang="en-GB" dirty="0">
              <a:solidFill>
                <a:schemeClr val="bg1"/>
              </a:solidFill>
              <a:latin typeface="Amazon Ember"/>
            </a:endParaRPr>
          </a:p>
        </p:txBody>
      </p:sp>
      <p:sp>
        <p:nvSpPr>
          <p:cNvPr id="148" name="Oval 147">
            <a:extLst>
              <a:ext uri="{FF2B5EF4-FFF2-40B4-BE49-F238E27FC236}">
                <a16:creationId xmlns:a16="http://schemas.microsoft.com/office/drawing/2014/main" id="{6D2BBF23-8740-43AC-933D-A99B7C4C1869}"/>
              </a:ext>
            </a:extLst>
          </p:cNvPr>
          <p:cNvSpPr/>
          <p:nvPr/>
        </p:nvSpPr>
        <p:spPr>
          <a:xfrm>
            <a:off x="6005742"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49" name="TextBox 148">
            <a:extLst>
              <a:ext uri="{FF2B5EF4-FFF2-40B4-BE49-F238E27FC236}">
                <a16:creationId xmlns:a16="http://schemas.microsoft.com/office/drawing/2014/main" id="{58320708-0CE9-484E-994A-493960A6285E}"/>
              </a:ext>
            </a:extLst>
          </p:cNvPr>
          <p:cNvSpPr txBox="1"/>
          <p:nvPr/>
        </p:nvSpPr>
        <p:spPr>
          <a:xfrm>
            <a:off x="6054251" y="6455448"/>
            <a:ext cx="267408" cy="215444"/>
          </a:xfrm>
          <a:prstGeom prst="rect">
            <a:avLst/>
          </a:prstGeom>
          <a:noFill/>
          <a:ln>
            <a:noFill/>
          </a:ln>
        </p:spPr>
        <p:txBody>
          <a:bodyPr wrap="square" rtlCol="0">
            <a:spAutoFit/>
          </a:bodyPr>
          <a:lstStyle/>
          <a:p>
            <a:pPr algn="ctr"/>
            <a:r>
              <a:rPr lang="en-GB" sz="800" dirty="0">
                <a:solidFill>
                  <a:schemeClr val="bg1"/>
                </a:solidFill>
                <a:latin typeface="Amazon Ember"/>
              </a:rPr>
              <a:t>9</a:t>
            </a:r>
            <a:endParaRPr lang="en-GB" dirty="0">
              <a:solidFill>
                <a:schemeClr val="bg1"/>
              </a:solidFill>
              <a:latin typeface="Amazon Ember"/>
            </a:endParaRPr>
          </a:p>
        </p:txBody>
      </p:sp>
      <p:sp>
        <p:nvSpPr>
          <p:cNvPr id="150" name="Oval 149">
            <a:extLst>
              <a:ext uri="{FF2B5EF4-FFF2-40B4-BE49-F238E27FC236}">
                <a16:creationId xmlns:a16="http://schemas.microsoft.com/office/drawing/2014/main" id="{C2F33F53-3B58-460E-B740-67B17FA529C2}"/>
              </a:ext>
            </a:extLst>
          </p:cNvPr>
          <p:cNvSpPr/>
          <p:nvPr/>
        </p:nvSpPr>
        <p:spPr>
          <a:xfrm>
            <a:off x="6400715"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1" name="TextBox 150">
            <a:extLst>
              <a:ext uri="{FF2B5EF4-FFF2-40B4-BE49-F238E27FC236}">
                <a16:creationId xmlns:a16="http://schemas.microsoft.com/office/drawing/2014/main" id="{2B74337C-B7F2-499F-B10B-9F303ACF07E3}"/>
              </a:ext>
            </a:extLst>
          </p:cNvPr>
          <p:cNvSpPr txBox="1"/>
          <p:nvPr/>
        </p:nvSpPr>
        <p:spPr>
          <a:xfrm>
            <a:off x="6405120" y="6455448"/>
            <a:ext cx="288698" cy="215444"/>
          </a:xfrm>
          <a:prstGeom prst="rect">
            <a:avLst/>
          </a:prstGeom>
          <a:noFill/>
          <a:ln>
            <a:noFill/>
          </a:ln>
        </p:spPr>
        <p:txBody>
          <a:bodyPr wrap="square" rtlCol="0">
            <a:spAutoFit/>
          </a:bodyPr>
          <a:lstStyle/>
          <a:p>
            <a:pPr algn="ctr"/>
            <a:r>
              <a:rPr lang="en-GB" sz="800" dirty="0">
                <a:solidFill>
                  <a:schemeClr val="bg1"/>
                </a:solidFill>
                <a:latin typeface="Amazon Ember"/>
              </a:rPr>
              <a:t>10</a:t>
            </a:r>
          </a:p>
        </p:txBody>
      </p:sp>
      <p:sp>
        <p:nvSpPr>
          <p:cNvPr id="152" name="Oval 151">
            <a:extLst>
              <a:ext uri="{FF2B5EF4-FFF2-40B4-BE49-F238E27FC236}">
                <a16:creationId xmlns:a16="http://schemas.microsoft.com/office/drawing/2014/main" id="{6DB632AA-BDE5-485E-9FDA-069775957A5B}"/>
              </a:ext>
            </a:extLst>
          </p:cNvPr>
          <p:cNvSpPr/>
          <p:nvPr/>
        </p:nvSpPr>
        <p:spPr>
          <a:xfrm>
            <a:off x="6795681" y="6400800"/>
            <a:ext cx="352480" cy="329484"/>
          </a:xfrm>
          <a:prstGeom prst="ellipse">
            <a:avLst/>
          </a:prstGeom>
          <a:solidFill>
            <a:srgbClr val="004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latin typeface="Amazon Ember"/>
            </a:endParaRPr>
          </a:p>
        </p:txBody>
      </p:sp>
      <p:sp>
        <p:nvSpPr>
          <p:cNvPr id="153" name="TextBox 152">
            <a:extLst>
              <a:ext uri="{FF2B5EF4-FFF2-40B4-BE49-F238E27FC236}">
                <a16:creationId xmlns:a16="http://schemas.microsoft.com/office/drawing/2014/main" id="{99A3B1B0-3EF2-432C-830A-8D4361D1F299}"/>
              </a:ext>
            </a:extLst>
          </p:cNvPr>
          <p:cNvSpPr txBox="1"/>
          <p:nvPr/>
        </p:nvSpPr>
        <p:spPr>
          <a:xfrm>
            <a:off x="6795680" y="6455448"/>
            <a:ext cx="352480" cy="215444"/>
          </a:xfrm>
          <a:prstGeom prst="rect">
            <a:avLst/>
          </a:prstGeom>
          <a:noFill/>
          <a:ln>
            <a:noFill/>
          </a:ln>
        </p:spPr>
        <p:txBody>
          <a:bodyPr wrap="square" rtlCol="0">
            <a:spAutoFit/>
          </a:bodyPr>
          <a:lstStyle/>
          <a:p>
            <a:pPr algn="ctr"/>
            <a:r>
              <a:rPr lang="en-GB" sz="800" dirty="0">
                <a:solidFill>
                  <a:schemeClr val="bg1"/>
                </a:solidFill>
                <a:latin typeface="Amazon Ember"/>
              </a:rPr>
              <a:t>11</a:t>
            </a:r>
            <a:endParaRPr lang="en-GB" dirty="0">
              <a:solidFill>
                <a:schemeClr val="bg1"/>
              </a:solidFill>
              <a:latin typeface="Amazon Ember"/>
            </a:endParaRPr>
          </a:p>
        </p:txBody>
      </p:sp>
      <p:sp>
        <p:nvSpPr>
          <p:cNvPr id="174" name="Rectangle: Rounded Corners 173">
            <a:extLst>
              <a:ext uri="{FF2B5EF4-FFF2-40B4-BE49-F238E27FC236}">
                <a16:creationId xmlns:a16="http://schemas.microsoft.com/office/drawing/2014/main" id="{BB136D09-32A0-47B2-8919-8268FA72C5DB}"/>
              </a:ext>
            </a:extLst>
          </p:cNvPr>
          <p:cNvSpPr/>
          <p:nvPr/>
        </p:nvSpPr>
        <p:spPr>
          <a:xfrm>
            <a:off x="1124587" y="3352800"/>
            <a:ext cx="628014" cy="164227"/>
          </a:xfrm>
          <a:prstGeom prst="roundRect">
            <a:avLst/>
          </a:prstGeom>
          <a:noFill/>
          <a:ln>
            <a:solidFill>
              <a:srgbClr val="066F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rgbClr val="FF9900"/>
                </a:solidFill>
              </a:rPr>
              <a:t>www</a:t>
            </a:r>
          </a:p>
        </p:txBody>
      </p:sp>
      <p:cxnSp>
        <p:nvCxnSpPr>
          <p:cNvPr id="175" name="Straight Arrow Connector 174">
            <a:extLst>
              <a:ext uri="{FF2B5EF4-FFF2-40B4-BE49-F238E27FC236}">
                <a16:creationId xmlns:a16="http://schemas.microsoft.com/office/drawing/2014/main" id="{912BABCD-E1D9-4569-BE2F-49D8CB579D13}"/>
              </a:ext>
            </a:extLst>
          </p:cNvPr>
          <p:cNvCxnSpPr>
            <a:cxnSpLocks/>
          </p:cNvCxnSpPr>
          <p:nvPr/>
        </p:nvCxnSpPr>
        <p:spPr>
          <a:xfrm flipH="1" flipV="1">
            <a:off x="1643732" y="3428622"/>
            <a:ext cx="168496" cy="179662"/>
          </a:xfrm>
          <a:prstGeom prst="straightConnector1">
            <a:avLst/>
          </a:prstGeom>
          <a:ln w="57150">
            <a:solidFill>
              <a:srgbClr val="066FA9"/>
            </a:solidFill>
            <a:tailEnd type="triangle"/>
          </a:ln>
        </p:spPr>
        <p:style>
          <a:lnRef idx="1">
            <a:schemeClr val="accent1"/>
          </a:lnRef>
          <a:fillRef idx="0">
            <a:schemeClr val="accent1"/>
          </a:fillRef>
          <a:effectRef idx="0">
            <a:schemeClr val="accent1"/>
          </a:effectRef>
          <a:fontRef idx="minor">
            <a:schemeClr val="tx1"/>
          </a:fontRef>
        </p:style>
      </p:cxnSp>
      <p:sp>
        <p:nvSpPr>
          <p:cNvPr id="176" name="Freeform 201">
            <a:extLst>
              <a:ext uri="{FF2B5EF4-FFF2-40B4-BE49-F238E27FC236}">
                <a16:creationId xmlns:a16="http://schemas.microsoft.com/office/drawing/2014/main" id="{C5DF16C9-944B-5441-9925-B71AA1AA5A12}"/>
              </a:ext>
            </a:extLst>
          </p:cNvPr>
          <p:cNvSpPr>
            <a:spLocks/>
          </p:cNvSpPr>
          <p:nvPr/>
        </p:nvSpPr>
        <p:spPr bwMode="auto">
          <a:xfrm>
            <a:off x="7650806" y="3012333"/>
            <a:ext cx="550514" cy="468929"/>
          </a:xfrm>
          <a:custGeom>
            <a:avLst/>
            <a:gdLst>
              <a:gd name="T0" fmla="*/ 76 w 106"/>
              <a:gd name="T1" fmla="*/ 66 h 90"/>
              <a:gd name="T2" fmla="*/ 58 w 106"/>
              <a:gd name="T3" fmla="*/ 54 h 90"/>
              <a:gd name="T4" fmla="*/ 49 w 106"/>
              <a:gd name="T5" fmla="*/ 45 h 90"/>
              <a:gd name="T6" fmla="*/ 63 w 106"/>
              <a:gd name="T7" fmla="*/ 31 h 90"/>
              <a:gd name="T8" fmla="*/ 76 w 106"/>
              <a:gd name="T9" fmla="*/ 24 h 90"/>
              <a:gd name="T10" fmla="*/ 76 w 106"/>
              <a:gd name="T11" fmla="*/ 34 h 90"/>
              <a:gd name="T12" fmla="*/ 106 w 106"/>
              <a:gd name="T13" fmla="*/ 17 h 90"/>
              <a:gd name="T14" fmla="*/ 76 w 106"/>
              <a:gd name="T15" fmla="*/ 0 h 90"/>
              <a:gd name="T16" fmla="*/ 76 w 106"/>
              <a:gd name="T17" fmla="*/ 10 h 90"/>
              <a:gd name="T18" fmla="*/ 48 w 106"/>
              <a:gd name="T19" fmla="*/ 26 h 90"/>
              <a:gd name="T20" fmla="*/ 39 w 106"/>
              <a:gd name="T21" fmla="*/ 35 h 90"/>
              <a:gd name="T22" fmla="*/ 31 w 106"/>
              <a:gd name="T23" fmla="*/ 38 h 90"/>
              <a:gd name="T24" fmla="*/ 31 w 106"/>
              <a:gd name="T25" fmla="*/ 38 h 90"/>
              <a:gd name="T26" fmla="*/ 0 w 106"/>
              <a:gd name="T27" fmla="*/ 38 h 90"/>
              <a:gd name="T28" fmla="*/ 0 w 106"/>
              <a:gd name="T29" fmla="*/ 52 h 90"/>
              <a:gd name="T30" fmla="*/ 0 w 106"/>
              <a:gd name="T31" fmla="*/ 52 h 90"/>
              <a:gd name="T32" fmla="*/ 0 w 106"/>
              <a:gd name="T33" fmla="*/ 52 h 90"/>
              <a:gd name="T34" fmla="*/ 0 w 106"/>
              <a:gd name="T35" fmla="*/ 52 h 90"/>
              <a:gd name="T36" fmla="*/ 31 w 106"/>
              <a:gd name="T37" fmla="*/ 52 h 90"/>
              <a:gd name="T38" fmla="*/ 39 w 106"/>
              <a:gd name="T39" fmla="*/ 55 h 90"/>
              <a:gd name="T40" fmla="*/ 53 w 106"/>
              <a:gd name="T41" fmla="*/ 69 h 90"/>
              <a:gd name="T42" fmla="*/ 76 w 106"/>
              <a:gd name="T43" fmla="*/ 80 h 90"/>
              <a:gd name="T44" fmla="*/ 76 w 106"/>
              <a:gd name="T45" fmla="*/ 90 h 90"/>
              <a:gd name="T46" fmla="*/ 106 w 106"/>
              <a:gd name="T47" fmla="*/ 73 h 90"/>
              <a:gd name="T48" fmla="*/ 76 w 106"/>
              <a:gd name="T49" fmla="*/ 56 h 90"/>
              <a:gd name="T50" fmla="*/ 76 w 106"/>
              <a:gd name="T51" fmla="*/ 6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90">
                <a:moveTo>
                  <a:pt x="76" y="66"/>
                </a:moveTo>
                <a:cubicBezTo>
                  <a:pt x="69" y="65"/>
                  <a:pt x="64" y="60"/>
                  <a:pt x="58" y="54"/>
                </a:cubicBezTo>
                <a:cubicBezTo>
                  <a:pt x="56" y="51"/>
                  <a:pt x="53" y="48"/>
                  <a:pt x="49" y="45"/>
                </a:cubicBezTo>
                <a:cubicBezTo>
                  <a:pt x="55" y="40"/>
                  <a:pt x="59" y="35"/>
                  <a:pt x="63" y="31"/>
                </a:cubicBezTo>
                <a:cubicBezTo>
                  <a:pt x="67" y="27"/>
                  <a:pt x="71" y="25"/>
                  <a:pt x="76" y="24"/>
                </a:cubicBezTo>
                <a:cubicBezTo>
                  <a:pt x="76" y="34"/>
                  <a:pt x="76" y="34"/>
                  <a:pt x="76" y="34"/>
                </a:cubicBezTo>
                <a:cubicBezTo>
                  <a:pt x="106" y="17"/>
                  <a:pt x="106" y="17"/>
                  <a:pt x="106" y="17"/>
                </a:cubicBezTo>
                <a:cubicBezTo>
                  <a:pt x="76" y="0"/>
                  <a:pt x="76" y="0"/>
                  <a:pt x="76" y="0"/>
                </a:cubicBezTo>
                <a:cubicBezTo>
                  <a:pt x="76" y="10"/>
                  <a:pt x="76" y="10"/>
                  <a:pt x="76" y="10"/>
                </a:cubicBezTo>
                <a:cubicBezTo>
                  <a:pt x="62" y="11"/>
                  <a:pt x="54" y="20"/>
                  <a:pt x="48" y="26"/>
                </a:cubicBezTo>
                <a:cubicBezTo>
                  <a:pt x="45" y="30"/>
                  <a:pt x="42" y="33"/>
                  <a:pt x="39" y="35"/>
                </a:cubicBezTo>
                <a:cubicBezTo>
                  <a:pt x="37" y="37"/>
                  <a:pt x="34" y="38"/>
                  <a:pt x="31" y="38"/>
                </a:cubicBezTo>
                <a:cubicBezTo>
                  <a:pt x="31" y="38"/>
                  <a:pt x="31" y="38"/>
                  <a:pt x="31" y="38"/>
                </a:cubicBezTo>
                <a:cubicBezTo>
                  <a:pt x="0" y="38"/>
                  <a:pt x="0" y="38"/>
                  <a:pt x="0" y="38"/>
                </a:cubicBezTo>
                <a:cubicBezTo>
                  <a:pt x="0" y="52"/>
                  <a:pt x="0" y="52"/>
                  <a:pt x="0" y="52"/>
                </a:cubicBezTo>
                <a:cubicBezTo>
                  <a:pt x="0" y="52"/>
                  <a:pt x="0" y="52"/>
                  <a:pt x="0" y="52"/>
                </a:cubicBezTo>
                <a:cubicBezTo>
                  <a:pt x="0" y="52"/>
                  <a:pt x="0" y="52"/>
                  <a:pt x="0" y="52"/>
                </a:cubicBezTo>
                <a:cubicBezTo>
                  <a:pt x="0" y="52"/>
                  <a:pt x="0" y="52"/>
                  <a:pt x="0" y="52"/>
                </a:cubicBezTo>
                <a:cubicBezTo>
                  <a:pt x="31" y="52"/>
                  <a:pt x="31" y="52"/>
                  <a:pt x="31" y="52"/>
                </a:cubicBezTo>
                <a:cubicBezTo>
                  <a:pt x="34" y="52"/>
                  <a:pt x="37" y="53"/>
                  <a:pt x="39" y="55"/>
                </a:cubicBezTo>
                <a:cubicBezTo>
                  <a:pt x="43" y="58"/>
                  <a:pt x="48" y="64"/>
                  <a:pt x="53" y="69"/>
                </a:cubicBezTo>
                <a:cubicBezTo>
                  <a:pt x="59" y="74"/>
                  <a:pt x="66" y="79"/>
                  <a:pt x="76" y="80"/>
                </a:cubicBezTo>
                <a:cubicBezTo>
                  <a:pt x="76" y="90"/>
                  <a:pt x="76" y="90"/>
                  <a:pt x="76" y="90"/>
                </a:cubicBezTo>
                <a:cubicBezTo>
                  <a:pt x="106" y="73"/>
                  <a:pt x="106" y="73"/>
                  <a:pt x="106" y="73"/>
                </a:cubicBezTo>
                <a:cubicBezTo>
                  <a:pt x="76" y="56"/>
                  <a:pt x="76" y="56"/>
                  <a:pt x="76" y="56"/>
                </a:cubicBezTo>
                <a:cubicBezTo>
                  <a:pt x="76" y="66"/>
                  <a:pt x="76" y="66"/>
                  <a:pt x="76" y="66"/>
                </a:cubicBezTo>
                <a:close/>
              </a:path>
            </a:pathLst>
          </a:custGeom>
          <a:noFill/>
          <a:ln w="19050">
            <a:solidFill>
              <a:srgbClr val="FF9933"/>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Speech Bubble: Rectangle 176">
            <a:extLst>
              <a:ext uri="{FF2B5EF4-FFF2-40B4-BE49-F238E27FC236}">
                <a16:creationId xmlns:a16="http://schemas.microsoft.com/office/drawing/2014/main" id="{D8BF4915-4210-4CF4-88F1-6645EBDD9A11}"/>
              </a:ext>
            </a:extLst>
          </p:cNvPr>
          <p:cNvSpPr/>
          <p:nvPr/>
        </p:nvSpPr>
        <p:spPr>
          <a:xfrm>
            <a:off x="3321468" y="5553640"/>
            <a:ext cx="2209800" cy="528144"/>
          </a:xfrm>
          <a:prstGeom prst="wedgeRectCallout">
            <a:avLst>
              <a:gd name="adj1" fmla="val -40499"/>
              <a:gd name="adj2" fmla="val -81493"/>
            </a:avLst>
          </a:prstGeom>
          <a:noFill/>
          <a:ln w="19050">
            <a:solidFill>
              <a:srgbClr val="00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Ubuntu" panose="020B0504030602030204" pitchFamily="34" charset="0"/>
              </a:rPr>
              <a:t>I need to complete the verification process</a:t>
            </a:r>
          </a:p>
        </p:txBody>
      </p:sp>
    </p:spTree>
    <p:extLst>
      <p:ext uri="{BB962C8B-B14F-4D97-AF65-F5344CB8AC3E}">
        <p14:creationId xmlns:p14="http://schemas.microsoft.com/office/powerpoint/2010/main" val="13951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200"/>
                                  </p:stCondLst>
                                  <p:childTnLst>
                                    <p:animMotion origin="layout" path="M 2.29167E-6 0.04606 L 2.29167E-6 3.7037E-7 " pathEditMode="relative" rAng="0" ptsTypes="AA">
                                      <p:cBhvr>
                                        <p:cTn id="9" dur="600" fill="hold"/>
                                        <p:tgtEl>
                                          <p:spTgt spid="5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7AF05-20E3-4350-B31E-7A1D0E279192}"/>
              </a:ext>
            </a:extLst>
          </p:cNvPr>
          <p:cNvSpPr>
            <a:spLocks noGrp="1"/>
          </p:cNvSpPr>
          <p:nvPr>
            <p:ph type="body" idx="10"/>
          </p:nvPr>
        </p:nvSpPr>
        <p:spPr>
          <a:xfrm>
            <a:off x="407368" y="1484784"/>
            <a:ext cx="11305256" cy="4176184"/>
          </a:xfrm>
        </p:spPr>
        <p:txBody>
          <a:bodyPr>
            <a:noAutofit/>
          </a:bodyPr>
          <a:lstStyle/>
          <a:p>
            <a:pPr marL="0" indent="0">
              <a:buNone/>
            </a:pPr>
            <a:r>
              <a:rPr lang="en-GB" sz="1200" dirty="0"/>
              <a:t>IVR 	hi sally welcome to the </a:t>
            </a:r>
            <a:r>
              <a:rPr lang="en-GB" sz="1200" dirty="0" err="1"/>
              <a:t>bupa</a:t>
            </a:r>
            <a:r>
              <a:rPr lang="en-GB" sz="1200" dirty="0"/>
              <a:t> health care team, would you like to make a claim		</a:t>
            </a:r>
            <a:br>
              <a:rPr lang="en-GB" sz="1200" dirty="0"/>
            </a:br>
            <a:r>
              <a:rPr lang="en-GB" sz="1200" dirty="0">
                <a:solidFill>
                  <a:schemeClr val="accent2">
                    <a:lumMod val="75000"/>
                  </a:schemeClr>
                </a:solidFill>
              </a:rPr>
              <a:t>Sally	yes please</a:t>
            </a:r>
            <a:br>
              <a:rPr lang="en-GB" sz="1200" dirty="0">
                <a:solidFill>
                  <a:schemeClr val="accent5">
                    <a:lumMod val="75000"/>
                  </a:schemeClr>
                </a:solidFill>
              </a:rPr>
            </a:br>
            <a:r>
              <a:rPr lang="en-GB" sz="1200" dirty="0"/>
              <a:t>IVR	OK, I will need to a few details to verify you</a:t>
            </a:r>
            <a:br>
              <a:rPr lang="en-GB" sz="1200" dirty="0"/>
            </a:br>
            <a:r>
              <a:rPr lang="en-GB" sz="1200" dirty="0">
                <a:solidFill>
                  <a:schemeClr val="accent2">
                    <a:lumMod val="75000"/>
                  </a:schemeClr>
                </a:solidFill>
              </a:rPr>
              <a:t>Sally	OK?</a:t>
            </a:r>
            <a:br>
              <a:rPr lang="en-GB" sz="1200" dirty="0"/>
            </a:br>
            <a:r>
              <a:rPr lang="en-GB" sz="1200" dirty="0"/>
              <a:t>IVR	could you please confirm your registered telephone number</a:t>
            </a:r>
            <a:br>
              <a:rPr lang="en-GB" sz="1200" dirty="0"/>
            </a:br>
            <a:r>
              <a:rPr lang="en-GB" sz="1200" dirty="0">
                <a:solidFill>
                  <a:schemeClr val="accent2">
                    <a:lumMod val="75000"/>
                  </a:schemeClr>
                </a:solidFill>
              </a:rPr>
              <a:t>SALLY	0121 445 6593</a:t>
            </a:r>
            <a:br>
              <a:rPr lang="en-GB" sz="1200" dirty="0"/>
            </a:br>
            <a:r>
              <a:rPr lang="en-GB" sz="1200" dirty="0"/>
              <a:t>IVR	and now your DOB please</a:t>
            </a:r>
            <a:br>
              <a:rPr lang="en-GB" sz="1200" dirty="0"/>
            </a:br>
            <a:r>
              <a:rPr lang="en-GB" sz="1200" dirty="0">
                <a:solidFill>
                  <a:schemeClr val="accent2">
                    <a:lumMod val="75000"/>
                  </a:schemeClr>
                </a:solidFill>
              </a:rPr>
              <a:t>SALLY	05/12/76</a:t>
            </a:r>
            <a:br>
              <a:rPr lang="en-GB" sz="1200" dirty="0"/>
            </a:br>
            <a:r>
              <a:rPr lang="en-GB" sz="1200" dirty="0"/>
              <a:t>IVR	OK, your information did not match our record so I will transfer you to one of my colleagues</a:t>
            </a:r>
            <a:br>
              <a:rPr lang="en-GB" sz="1200" dirty="0"/>
            </a:br>
            <a:r>
              <a:rPr lang="en-GB" sz="1200" dirty="0"/>
              <a:t>Sadie	Hi sally, I can see you are trying to make a claim, but the information you provided did not match our records, can I check a 	couple of the details please?</a:t>
            </a:r>
            <a:br>
              <a:rPr lang="en-GB" sz="1200" dirty="0"/>
            </a:br>
            <a:r>
              <a:rPr lang="en-GB" sz="1200" dirty="0">
                <a:solidFill>
                  <a:schemeClr val="accent2">
                    <a:lumMod val="75000"/>
                  </a:schemeClr>
                </a:solidFill>
              </a:rPr>
              <a:t>SALLY	Yes of course</a:t>
            </a:r>
            <a:br>
              <a:rPr lang="en-GB" sz="1200" dirty="0"/>
            </a:br>
            <a:r>
              <a:rPr lang="en-GB" sz="1200" dirty="0"/>
              <a:t>Sadie	can I take your membership number please and your post code</a:t>
            </a:r>
            <a:br>
              <a:rPr lang="en-GB" sz="1200" dirty="0">
                <a:solidFill>
                  <a:schemeClr val="accent2">
                    <a:lumMod val="75000"/>
                  </a:schemeClr>
                </a:solidFill>
              </a:rPr>
            </a:br>
            <a:r>
              <a:rPr lang="en-GB" sz="1200" dirty="0">
                <a:solidFill>
                  <a:schemeClr val="accent2">
                    <a:lumMod val="75000"/>
                  </a:schemeClr>
                </a:solidFill>
              </a:rPr>
              <a:t>SALLY	0231876 and TN10 6JL</a:t>
            </a:r>
            <a:br>
              <a:rPr lang="en-GB" sz="1200" dirty="0"/>
            </a:br>
            <a:r>
              <a:rPr lang="en-GB" sz="1200" dirty="0"/>
              <a:t>Sadie	OK that’s great you have now been verified, let’s start your claim</a:t>
            </a:r>
          </a:p>
        </p:txBody>
      </p:sp>
      <p:sp>
        <p:nvSpPr>
          <p:cNvPr id="4" name="Title 3">
            <a:extLst>
              <a:ext uri="{FF2B5EF4-FFF2-40B4-BE49-F238E27FC236}">
                <a16:creationId xmlns:a16="http://schemas.microsoft.com/office/drawing/2014/main" id="{43E1AFEE-2FBE-4198-A619-34D0C9166683}"/>
              </a:ext>
            </a:extLst>
          </p:cNvPr>
          <p:cNvSpPr>
            <a:spLocks noGrp="1"/>
          </p:cNvSpPr>
          <p:nvPr>
            <p:ph type="title"/>
          </p:nvPr>
        </p:nvSpPr>
        <p:spPr>
          <a:xfrm>
            <a:off x="-96688" y="56537"/>
            <a:ext cx="12059963" cy="1077383"/>
          </a:xfrm>
        </p:spPr>
        <p:txBody>
          <a:bodyPr>
            <a:noAutofit/>
          </a:bodyPr>
          <a:lstStyle/>
          <a:p>
            <a:r>
              <a:rPr lang="en-GB" sz="2800" dirty="0"/>
              <a:t>Journey 2 Script </a:t>
            </a:r>
            <a:br>
              <a:rPr lang="en-GB" sz="2800" dirty="0"/>
            </a:br>
            <a:r>
              <a:rPr lang="en-GB" sz="2400" dirty="0"/>
              <a:t>(scenarios 1.2, 3 &amp; 5,query </a:t>
            </a:r>
            <a:r>
              <a:rPr lang="en-GB" sz="2400" dirty="0" err="1"/>
              <a:t>resolution,RTC</a:t>
            </a:r>
            <a:r>
              <a:rPr lang="en-GB" sz="2400" dirty="0"/>
              <a:t> &amp; IDV partial fail)</a:t>
            </a:r>
            <a:endParaRPr lang="en-GB" sz="2800" dirty="0"/>
          </a:p>
        </p:txBody>
      </p:sp>
    </p:spTree>
    <p:extLst>
      <p:ext uri="{BB962C8B-B14F-4D97-AF65-F5344CB8AC3E}">
        <p14:creationId xmlns:p14="http://schemas.microsoft.com/office/powerpoint/2010/main" val="451343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4" id="{4111BA9A-0CAD-E74B-A3E7-11CE249AEAFE}" vid="{C16B0FD2-398B-954A-8E4D-77FAEA2B0B89}"/>
    </a:ext>
  </a:extLst>
</a:theme>
</file>

<file path=ppt/theme/theme2.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4" id="{4111BA9A-0CAD-E74B-A3E7-11CE249AEAFE}" vid="{C16B0FD2-398B-954A-8E4D-77FAEA2B0B89}"/>
    </a:ext>
  </a:extLst>
</a:theme>
</file>

<file path=ppt/theme/theme3.xml><?xml version="1.0" encoding="utf-8"?>
<a:theme xmlns:a="http://schemas.openxmlformats.org/drawingml/2006/main" name="1_Content Layouts">
  <a:themeElements>
    <a:clrScheme name="Custom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12ABDB"/>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4" id="{4111BA9A-0CAD-E74B-A3E7-11CE249AEAFE}" vid="{C16B0FD2-398B-954A-8E4D-77FAEA2B0B89}"/>
    </a:ext>
  </a:extLst>
</a:theme>
</file>

<file path=ppt/theme/theme4.xml><?xml version="1.0" encoding="utf-8"?>
<a:theme xmlns:a="http://schemas.openxmlformats.org/drawingml/2006/main" name="Content Layouts">
  <a:themeElements>
    <a:clrScheme name="Capgemini_Standard">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00C37B"/>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6A4EECD-7FC3-416F-BC3A-315A97E02136}" vid="{24081E93-0F8A-4379-9BEC-3418CBB8454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apgeminiInvent2">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geminiInvent2" id="{DBF544BF-4A41-438B-AD18-7C4CD2E4939F}" vid="{A83AEABF-C73F-472A-AF96-F3ACE3DE319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F920DC8618B574A99C46C49D3E2CF78" ma:contentTypeVersion="10" ma:contentTypeDescription="Create a new document." ma:contentTypeScope="" ma:versionID="d656865674c7531d255aadce8387ba81">
  <xsd:schema xmlns:xsd="http://www.w3.org/2001/XMLSchema" xmlns:xs="http://www.w3.org/2001/XMLSchema" xmlns:p="http://schemas.microsoft.com/office/2006/metadata/properties" xmlns:ns2="cc6ebfe8-b02c-4ddd-817e-3b7a31847e2c" xmlns:ns3="18046bd3-fd70-4307-84c0-fa566a8ba6df" targetNamespace="http://schemas.microsoft.com/office/2006/metadata/properties" ma:root="true" ma:fieldsID="bc58679e7034daee396a348377903e7b" ns2:_="" ns3:_="">
    <xsd:import namespace="cc6ebfe8-b02c-4ddd-817e-3b7a31847e2c"/>
    <xsd:import namespace="18046bd3-fd70-4307-84c0-fa566a8ba6d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6ebfe8-b02c-4ddd-817e-3b7a31847e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046bd3-fd70-4307-84c0-fa566a8ba6d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C99E48-BC3C-4CC8-82CA-2AB1DA81ADE3}">
  <ds:schemaRefs>
    <ds:schemaRef ds:uri="http://schemas.microsoft.com/sharepoint/v3/contenttype/forms"/>
  </ds:schemaRefs>
</ds:datastoreItem>
</file>

<file path=customXml/itemProps2.xml><?xml version="1.0" encoding="utf-8"?>
<ds:datastoreItem xmlns:ds="http://schemas.openxmlformats.org/officeDocument/2006/customXml" ds:itemID="{5D17DED0-1D7B-4556-B44D-549373F9397C}">
  <ds:schemaRefs>
    <ds:schemaRef ds:uri="http://schemas.openxmlformats.org/package/2006/metadata/core-properties"/>
    <ds:schemaRef ds:uri="http://purl.org/dc/elements/1.1/"/>
    <ds:schemaRef ds:uri="http://schemas.microsoft.com/office/infopath/2007/PartnerControls"/>
    <ds:schemaRef ds:uri="cc6ebfe8-b02c-4ddd-817e-3b7a31847e2c"/>
    <ds:schemaRef ds:uri="http://purl.org/dc/terms/"/>
    <ds:schemaRef ds:uri="http://schemas.microsoft.com/office/2006/documentManagement/types"/>
    <ds:schemaRef ds:uri="18046bd3-fd70-4307-84c0-fa566a8ba6df"/>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C29AEA93-DA7A-476E-BD13-E0FAB994966B}">
  <ds:schemaRefs>
    <ds:schemaRef ds:uri="18046bd3-fd70-4307-84c0-fa566a8ba6df"/>
    <ds:schemaRef ds:uri="cc6ebfe8-b02c-4ddd-817e-3b7a31847e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4857</TotalTime>
  <Words>7114</Words>
  <Application>Microsoft Office PowerPoint</Application>
  <PresentationFormat>Widescreen</PresentationFormat>
  <Paragraphs>513</Paragraphs>
  <Slides>17</Slides>
  <Notes>12</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17</vt:i4>
      </vt:variant>
    </vt:vector>
  </HeadingPairs>
  <TitlesOfParts>
    <vt:vector size="33" baseType="lpstr">
      <vt:lpstr>Amazon Ember</vt:lpstr>
      <vt:lpstr>Amazon Ember Light</vt:lpstr>
      <vt:lpstr>Arial</vt:lpstr>
      <vt:lpstr>Calibri</vt:lpstr>
      <vt:lpstr>Calibri Light</vt:lpstr>
      <vt:lpstr>Ubuntu</vt:lpstr>
      <vt:lpstr>Ubuntu Light</vt:lpstr>
      <vt:lpstr>Verdana</vt:lpstr>
      <vt:lpstr>Wingdings</vt:lpstr>
      <vt:lpstr>2_Content Layouts</vt:lpstr>
      <vt:lpstr>3_Content Layouts</vt:lpstr>
      <vt:lpstr>1_Content Layouts</vt:lpstr>
      <vt:lpstr>Content Layouts</vt:lpstr>
      <vt:lpstr>Office Theme</vt:lpstr>
      <vt:lpstr>CapgeminiInvent2</vt:lpstr>
      <vt:lpstr>think-cell Slide</vt:lpstr>
      <vt:lpstr>Bupa Customer Journeys</vt:lpstr>
      <vt:lpstr>PowerPoint Presentation</vt:lpstr>
      <vt:lpstr>PowerPoint Presentation</vt:lpstr>
      <vt:lpstr>PowerPoint Presentation</vt:lpstr>
      <vt:lpstr>Journey 1 Script (Option A – Query resolved by agent)</vt:lpstr>
      <vt:lpstr>Journey 1 Script (Option B – Customer &amp; Agent are joined by a medical expert for consultation)</vt:lpstr>
      <vt:lpstr>Journey 1 Script (Option C &amp; D–Agent requires Supervisor Approval / silent monitoring /barge in)</vt:lpstr>
      <vt:lpstr>PowerPoint Presentation</vt:lpstr>
      <vt:lpstr>Journey 2 Script  (scenarios 1.2, 3 &amp; 5,query resolution,RTC &amp; IDV partial fail)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Capgemini’s   Contact Centre Solution (CCaaS) for Bupa</dc:title>
  <dc:creator>Gupta, Shashi</dc:creator>
  <cp:lastModifiedBy>Kelshaw, Anna</cp:lastModifiedBy>
  <cp:revision>17</cp:revision>
  <dcterms:created xsi:type="dcterms:W3CDTF">2021-03-07T17:46:17Z</dcterms:created>
  <dcterms:modified xsi:type="dcterms:W3CDTF">2021-06-14T18:25:55Z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0x0101005F920DC8618B574A99C46C49D3E2CF78</vt:lpwstr>
  </property>
</Properties>
</file>